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67" r:id="rId7"/>
    <p:sldId id="268" r:id="rId8"/>
    <p:sldId id="269" r:id="rId9"/>
    <p:sldId id="263" r:id="rId10"/>
    <p:sldId id="264" r:id="rId11"/>
    <p:sldId id="266" r:id="rId12"/>
    <p:sldId id="270" r:id="rId13"/>
    <p:sldId id="275" r:id="rId14"/>
    <p:sldId id="276" r:id="rId15"/>
    <p:sldId id="271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13" Type="http://schemas.openxmlformats.org/officeDocument/2006/relationships/hyperlink" Target="https://uz.wikipedia.org/wiki/Islom_oltin_davri" TargetMode="External"/><Relationship Id="rId18" Type="http://schemas.openxmlformats.org/officeDocument/2006/relationships/hyperlink" Target="https://uz.wikipedia.org/wiki/1037" TargetMode="External"/><Relationship Id="rId26" Type="http://schemas.openxmlformats.org/officeDocument/2006/relationships/hyperlink" Target="https://uz.wikipedia.org/wiki/Matematika" TargetMode="External"/><Relationship Id="rId39" Type="http://schemas.openxmlformats.org/officeDocument/2006/relationships/image" Target="../media/image11.jfif"/><Relationship Id="rId21" Type="http://schemas.openxmlformats.org/officeDocument/2006/relationships/hyperlink" Target="https://uz.wikipedia.org/wiki/Ingliz_tili" TargetMode="External"/><Relationship Id="rId34" Type="http://schemas.openxmlformats.org/officeDocument/2006/relationships/hyperlink" Target="https://uz.wikipedia.org/wiki/Muhaddis" TargetMode="External"/><Relationship Id="rId7" Type="http://schemas.openxmlformats.org/officeDocument/2006/relationships/hyperlink" Target="https://uz.wikipedia.org/wiki/973" TargetMode="External"/><Relationship Id="rId2" Type="http://schemas.openxmlformats.org/officeDocument/2006/relationships/hyperlink" Target="https://uz.wikipedia.org/wiki/Bag%CA%BBdod" TargetMode="External"/><Relationship Id="rId16" Type="http://schemas.openxmlformats.org/officeDocument/2006/relationships/hyperlink" Target="https://uz.wikipedia.org/wiki/Buxoro" TargetMode="External"/><Relationship Id="rId20" Type="http://schemas.openxmlformats.org/officeDocument/2006/relationships/hyperlink" Target="https://uz.wikipedia.org/wiki/Hamadon" TargetMode="External"/><Relationship Id="rId29" Type="http://schemas.openxmlformats.org/officeDocument/2006/relationships/hyperlink" Target="https://uz.wikipedia.org/wiki/O%CA%BBzbeklar" TargetMode="External"/><Relationship Id="rId41" Type="http://schemas.openxmlformats.org/officeDocument/2006/relationships/image" Target="../media/image13.jfif"/><Relationship Id="rId1" Type="http://schemas.openxmlformats.org/officeDocument/2006/relationships/hyperlink" Target="https://uz.wikipedia.org/wiki/Xiva" TargetMode="External"/><Relationship Id="rId6" Type="http://schemas.openxmlformats.org/officeDocument/2006/relationships/hyperlink" Target="https://uz.wikipedia.org/wiki/O%CA%BBrta_Osiyo" TargetMode="External"/><Relationship Id="rId11" Type="http://schemas.openxmlformats.org/officeDocument/2006/relationships/hyperlink" Target="https://uz.wikipedia.org/wiki/1048" TargetMode="External"/><Relationship Id="rId24" Type="http://schemas.openxmlformats.org/officeDocument/2006/relationships/hyperlink" Target="https://uz.wikipedia.org/wiki/Misr" TargetMode="External"/><Relationship Id="rId32" Type="http://schemas.openxmlformats.org/officeDocument/2006/relationships/hyperlink" Target="https://uz.wikipedia.org/wiki/Samarqand" TargetMode="External"/><Relationship Id="rId37" Type="http://schemas.openxmlformats.org/officeDocument/2006/relationships/image" Target="../media/image9.jfif"/><Relationship Id="rId40" Type="http://schemas.openxmlformats.org/officeDocument/2006/relationships/image" Target="../media/image12.jfif"/><Relationship Id="rId5" Type="http://schemas.openxmlformats.org/officeDocument/2006/relationships/hyperlink" Target="https://uz.wikipedia.org/wiki/Damashq" TargetMode="External"/><Relationship Id="rId15" Type="http://schemas.openxmlformats.org/officeDocument/2006/relationships/hyperlink" Target="https://uz.wikipedia.org/wiki/18-iyun" TargetMode="External"/><Relationship Id="rId23" Type="http://schemas.openxmlformats.org/officeDocument/2006/relationships/hyperlink" Target="https://uz.wikipedia.org/wiki/865" TargetMode="External"/><Relationship Id="rId28" Type="http://schemas.openxmlformats.org/officeDocument/2006/relationships/hyperlink" Target="https://uz.wikipedia.org/wiki/Ilm" TargetMode="External"/><Relationship Id="rId36" Type="http://schemas.openxmlformats.org/officeDocument/2006/relationships/image" Target="../media/image8.jpeg"/><Relationship Id="rId10" Type="http://schemas.openxmlformats.org/officeDocument/2006/relationships/hyperlink" Target="https://uz.wikipedia.org/wiki/13-dekabr" TargetMode="External"/><Relationship Id="rId19" Type="http://schemas.openxmlformats.org/officeDocument/2006/relationships/hyperlink" Target="https://uz.wikipedia.org/wiki/16-avgust" TargetMode="External"/><Relationship Id="rId31" Type="http://schemas.openxmlformats.org/officeDocument/2006/relationships/hyperlink" Target="https://uz.wikipedia.org/wiki/Olim" TargetMode="External"/><Relationship Id="rId4" Type="http://schemas.openxmlformats.org/officeDocument/2006/relationships/hyperlink" Target="https://uz.wikipedia.org/wiki/Astronom" TargetMode="External"/><Relationship Id="rId9" Type="http://schemas.openxmlformats.org/officeDocument/2006/relationships/hyperlink" Target="https://uz.wikipedia.org/wiki/Xorazm" TargetMode="External"/><Relationship Id="rId14" Type="http://schemas.openxmlformats.org/officeDocument/2006/relationships/hyperlink" Target="https://uz.wikipedia.org/wiki/980" TargetMode="External"/><Relationship Id="rId22" Type="http://schemas.openxmlformats.org/officeDocument/2006/relationships/hyperlink" Target="https://uz.wikipedia.org/wiki/Farg%CA%BBona_vodiysi" TargetMode="External"/><Relationship Id="rId27" Type="http://schemas.openxmlformats.org/officeDocument/2006/relationships/hyperlink" Target="https://uz.wikipedia.org/wiki/Geografiya" TargetMode="External"/><Relationship Id="rId30" Type="http://schemas.openxmlformats.org/officeDocument/2006/relationships/hyperlink" Target="https://uz.wikipedia.org/wiki/Qomus" TargetMode="External"/><Relationship Id="rId35" Type="http://schemas.openxmlformats.org/officeDocument/2006/relationships/hyperlink" Target="https://uz.wikipedia.org/wiki/Hadis" TargetMode="External"/><Relationship Id="rId8" Type="http://schemas.openxmlformats.org/officeDocument/2006/relationships/hyperlink" Target="https://uz.wikipedia.org/wiki/Kat" TargetMode="External"/><Relationship Id="rId3" Type="http://schemas.openxmlformats.org/officeDocument/2006/relationships/hyperlink" Target="https://uz.wikipedia.org/wiki/Matematik" TargetMode="External"/><Relationship Id="rId12" Type="http://schemas.openxmlformats.org/officeDocument/2006/relationships/hyperlink" Target="https://uz.wikipedia.org/wiki/G%CA%BBazna" TargetMode="External"/><Relationship Id="rId17" Type="http://schemas.openxmlformats.org/officeDocument/2006/relationships/hyperlink" Target="https://uz.wikipedia.org/wiki/Afshona" TargetMode="External"/><Relationship Id="rId25" Type="http://schemas.openxmlformats.org/officeDocument/2006/relationships/hyperlink" Target="https://uz.wikipedia.org/wiki/Astronomiya" TargetMode="External"/><Relationship Id="rId33" Type="http://schemas.openxmlformats.org/officeDocument/2006/relationships/hyperlink" Target="https://uz.wikipedia.org/wiki/Islom" TargetMode="External"/><Relationship Id="rId38" Type="http://schemas.openxmlformats.org/officeDocument/2006/relationships/image" Target="../media/image10.jfif"/></Relationships>
</file>

<file path=ppt/diagrams/_rels/drawing4.xml.rels><?xml version="1.0" encoding="UTF-8" standalone="yes"?>
<Relationships xmlns="http://schemas.openxmlformats.org/package/2006/relationships"><Relationship Id="rId13" Type="http://schemas.openxmlformats.org/officeDocument/2006/relationships/hyperlink" Target="https://uz.wikipedia.org/wiki/1048" TargetMode="External"/><Relationship Id="rId18" Type="http://schemas.openxmlformats.org/officeDocument/2006/relationships/hyperlink" Target="https://uz.wikipedia.org/wiki/18-iyun" TargetMode="External"/><Relationship Id="rId26" Type="http://schemas.openxmlformats.org/officeDocument/2006/relationships/hyperlink" Target="https://uz.wikipedia.org/wiki/Farg%CA%BBona_vodiysi" TargetMode="External"/><Relationship Id="rId39" Type="http://schemas.openxmlformats.org/officeDocument/2006/relationships/hyperlink" Target="https://uz.wikipedia.org/wiki/Muhaddis" TargetMode="External"/><Relationship Id="rId21" Type="http://schemas.openxmlformats.org/officeDocument/2006/relationships/hyperlink" Target="https://uz.wikipedia.org/wiki/1037" TargetMode="External"/><Relationship Id="rId34" Type="http://schemas.openxmlformats.org/officeDocument/2006/relationships/hyperlink" Target="https://uz.wikipedia.org/wiki/Qomus" TargetMode="External"/><Relationship Id="rId7" Type="http://schemas.openxmlformats.org/officeDocument/2006/relationships/hyperlink" Target="https://uz.wikipedia.org/wiki/O%CA%BBrta_Osiyo" TargetMode="External"/><Relationship Id="rId2" Type="http://schemas.openxmlformats.org/officeDocument/2006/relationships/hyperlink" Target="https://uz.wikipedia.org/wiki/Bag%CA%BBdod" TargetMode="External"/><Relationship Id="rId16" Type="http://schemas.openxmlformats.org/officeDocument/2006/relationships/image" Target="../media/image10.jfif"/><Relationship Id="rId20" Type="http://schemas.openxmlformats.org/officeDocument/2006/relationships/hyperlink" Target="https://uz.wikipedia.org/wiki/Afshona" TargetMode="External"/><Relationship Id="rId29" Type="http://schemas.openxmlformats.org/officeDocument/2006/relationships/hyperlink" Target="https://uz.wikipedia.org/wiki/Astronomiya" TargetMode="External"/><Relationship Id="rId41" Type="http://schemas.openxmlformats.org/officeDocument/2006/relationships/image" Target="../media/image13.jfif"/><Relationship Id="rId1" Type="http://schemas.openxmlformats.org/officeDocument/2006/relationships/hyperlink" Target="https://uz.wikipedia.org/wiki/Xiva" TargetMode="External"/><Relationship Id="rId6" Type="http://schemas.openxmlformats.org/officeDocument/2006/relationships/hyperlink" Target="https://uz.wikipedia.org/wiki/Damashq" TargetMode="External"/><Relationship Id="rId11" Type="http://schemas.openxmlformats.org/officeDocument/2006/relationships/hyperlink" Target="https://uz.wikipedia.org/wiki/Xorazm" TargetMode="External"/><Relationship Id="rId24" Type="http://schemas.openxmlformats.org/officeDocument/2006/relationships/hyperlink" Target="https://uz.wikipedia.org/wiki/Ingliz_tili" TargetMode="External"/><Relationship Id="rId32" Type="http://schemas.openxmlformats.org/officeDocument/2006/relationships/hyperlink" Target="https://uz.wikipedia.org/wiki/Ilm" TargetMode="External"/><Relationship Id="rId37" Type="http://schemas.openxmlformats.org/officeDocument/2006/relationships/hyperlink" Target="https://uz.wikipedia.org/wiki/Samarqand" TargetMode="External"/><Relationship Id="rId40" Type="http://schemas.openxmlformats.org/officeDocument/2006/relationships/hyperlink" Target="https://uz.wikipedia.org/wiki/Hadis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uz.wikipedia.org/wiki/Islom_oltin_davri" TargetMode="External"/><Relationship Id="rId23" Type="http://schemas.openxmlformats.org/officeDocument/2006/relationships/hyperlink" Target="https://uz.wikipedia.org/wiki/Hamadon" TargetMode="External"/><Relationship Id="rId28" Type="http://schemas.openxmlformats.org/officeDocument/2006/relationships/hyperlink" Target="https://uz.wikipedia.org/wiki/Misr" TargetMode="External"/><Relationship Id="rId36" Type="http://schemas.openxmlformats.org/officeDocument/2006/relationships/image" Target="../media/image12.jfif"/><Relationship Id="rId10" Type="http://schemas.openxmlformats.org/officeDocument/2006/relationships/hyperlink" Target="https://uz.wikipedia.org/wiki/Kat" TargetMode="External"/><Relationship Id="rId19" Type="http://schemas.openxmlformats.org/officeDocument/2006/relationships/hyperlink" Target="https://uz.wikipedia.org/wiki/Buxoro" TargetMode="External"/><Relationship Id="rId31" Type="http://schemas.openxmlformats.org/officeDocument/2006/relationships/hyperlink" Target="https://uz.wikipedia.org/wiki/Geografiya" TargetMode="External"/><Relationship Id="rId4" Type="http://schemas.openxmlformats.org/officeDocument/2006/relationships/hyperlink" Target="https://uz.wikipedia.org/wiki/Astronom" TargetMode="External"/><Relationship Id="rId9" Type="http://schemas.openxmlformats.org/officeDocument/2006/relationships/hyperlink" Target="https://uz.wikipedia.org/wiki/973" TargetMode="External"/><Relationship Id="rId14" Type="http://schemas.openxmlformats.org/officeDocument/2006/relationships/hyperlink" Target="https://uz.wikipedia.org/wiki/G%CA%BBazna" TargetMode="External"/><Relationship Id="rId22" Type="http://schemas.openxmlformats.org/officeDocument/2006/relationships/hyperlink" Target="https://uz.wikipedia.org/wiki/16-avgust" TargetMode="External"/><Relationship Id="rId27" Type="http://schemas.openxmlformats.org/officeDocument/2006/relationships/hyperlink" Target="https://uz.wikipedia.org/wiki/865" TargetMode="External"/><Relationship Id="rId30" Type="http://schemas.openxmlformats.org/officeDocument/2006/relationships/hyperlink" Target="https://uz.wikipedia.org/wiki/Matematika" TargetMode="External"/><Relationship Id="rId35" Type="http://schemas.openxmlformats.org/officeDocument/2006/relationships/hyperlink" Target="https://uz.wikipedia.org/wiki/Olim" TargetMode="External"/><Relationship Id="rId8" Type="http://schemas.openxmlformats.org/officeDocument/2006/relationships/image" Target="../media/image9.jfif"/><Relationship Id="rId3" Type="http://schemas.openxmlformats.org/officeDocument/2006/relationships/hyperlink" Target="https://uz.wikipedia.org/wiki/Matematik" TargetMode="External"/><Relationship Id="rId12" Type="http://schemas.openxmlformats.org/officeDocument/2006/relationships/hyperlink" Target="https://uz.wikipedia.org/wiki/13-dekabr" TargetMode="External"/><Relationship Id="rId17" Type="http://schemas.openxmlformats.org/officeDocument/2006/relationships/hyperlink" Target="https://uz.wikipedia.org/wiki/980" TargetMode="External"/><Relationship Id="rId25" Type="http://schemas.openxmlformats.org/officeDocument/2006/relationships/image" Target="../media/image11.jfif"/><Relationship Id="rId33" Type="http://schemas.openxmlformats.org/officeDocument/2006/relationships/hyperlink" Target="https://uz.wikipedia.org/wiki/O%CA%BBzbeklar" TargetMode="External"/><Relationship Id="rId38" Type="http://schemas.openxmlformats.org/officeDocument/2006/relationships/hyperlink" Target="https://uz.wikipedia.org/wiki/Islo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AFFB7E-1FA9-49CE-B34D-F5D81340DAD8}" type="doc">
      <dgm:prSet loTypeId="urn:microsoft.com/office/officeart/2005/8/layout/h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047977-B77B-4E8D-A596-D523CDADC3E1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dirty="0" err="1">
              <a:solidFill>
                <a:schemeClr val="tx1"/>
              </a:solidFill>
            </a:rPr>
            <a:t>Prezidentimiz</a:t>
          </a:r>
          <a:r>
            <a:rPr lang="en-US" sz="1800" dirty="0">
              <a:solidFill>
                <a:schemeClr val="tx1"/>
              </a:solidFill>
            </a:rPr>
            <a:t> Shavkat </a:t>
          </a:r>
          <a:r>
            <a:rPr lang="en-US" sz="1800" dirty="0" err="1">
              <a:solidFill>
                <a:schemeClr val="tx1"/>
              </a:solidFill>
            </a:rPr>
            <a:t>Mirziyo</a:t>
          </a:r>
          <a:r>
            <a:rPr lang="uz-Latn-UZ" sz="1800" dirty="0">
              <a:solidFill>
                <a:schemeClr val="tx1"/>
              </a:solidFill>
            </a:rPr>
            <a:t>y</a:t>
          </a:r>
          <a:r>
            <a:rPr lang="en-US" sz="1800" dirty="0" err="1">
              <a:solidFill>
                <a:schemeClr val="tx1"/>
              </a:solidFill>
            </a:rPr>
            <a:t>ev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rahnamoligida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O</a:t>
          </a:r>
          <a:r>
            <a:rPr lang="en-US" sz="18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‘</a:t>
          </a:r>
          <a:r>
            <a:rPr lang="en-US" sz="1800" dirty="0" err="1">
              <a:solidFill>
                <a:schemeClr val="tx1"/>
              </a:solidFill>
            </a:rPr>
            <a:t>zbekistonda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yangi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Uyg</a:t>
          </a:r>
          <a:r>
            <a:rPr lang="en-US" sz="18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‘</a:t>
          </a:r>
          <a:r>
            <a:rPr lang="en-US" sz="1800" dirty="0" err="1">
              <a:solidFill>
                <a:schemeClr val="tx1"/>
              </a:solidFill>
            </a:rPr>
            <a:t>onish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davri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yaʼni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Uchinchi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Renessans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poydevorini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yaratish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asosiy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maqsad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etib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belgilandi</a:t>
          </a:r>
          <a:r>
            <a:rPr lang="en-US" sz="1800" dirty="0">
              <a:solidFill>
                <a:schemeClr val="tx1"/>
              </a:solidFill>
            </a:rPr>
            <a:t>. </a:t>
          </a:r>
          <a:r>
            <a:rPr lang="en-US" sz="1800" dirty="0" err="1">
              <a:solidFill>
                <a:schemeClr val="tx1"/>
              </a:solidFill>
            </a:rPr>
            <a:t>Shuning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uchun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avvalo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Renessansning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tarixiy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ildizlari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va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asoslarini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Uchinchi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Renessansning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mazmun-mohiyatini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har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birimiz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chuqur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anglab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olishimiz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zarur</a:t>
          </a:r>
          <a:r>
            <a:rPr lang="en-US" sz="1800" dirty="0">
              <a:solidFill>
                <a:schemeClr val="tx1"/>
              </a:solidFill>
            </a:rPr>
            <a:t>.</a:t>
          </a:r>
          <a:endParaRPr lang="ru-RU" sz="1800" dirty="0">
            <a:solidFill>
              <a:schemeClr val="tx1"/>
            </a:solidFill>
          </a:endParaRPr>
        </a:p>
      </dgm:t>
    </dgm:pt>
    <dgm:pt modelId="{1589589B-FC5F-4E44-BF5F-7F6FE4B47879}" type="parTrans" cxnId="{A5BD6417-B540-4CAA-99BD-B67066B28651}">
      <dgm:prSet/>
      <dgm:spPr/>
      <dgm:t>
        <a:bodyPr/>
        <a:lstStyle/>
        <a:p>
          <a:endParaRPr lang="ru-RU"/>
        </a:p>
      </dgm:t>
    </dgm:pt>
    <dgm:pt modelId="{175F8BED-4D7C-48E8-AC14-0888EB3EA3D6}" type="sibTrans" cxnId="{A5BD6417-B540-4CAA-99BD-B67066B28651}">
      <dgm:prSet/>
      <dgm:spPr/>
      <dgm:t>
        <a:bodyPr/>
        <a:lstStyle/>
        <a:p>
          <a:endParaRPr lang="ru-RU"/>
        </a:p>
      </dgm:t>
    </dgm:pt>
    <dgm:pt modelId="{FFB27894-175F-4049-B99B-C0246C3153F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600" dirty="0" err="1"/>
            <a:t>So‘nggi</a:t>
          </a:r>
          <a:r>
            <a:rPr lang="en-US" sz="1600" dirty="0"/>
            <a:t> </a:t>
          </a:r>
          <a:r>
            <a:rPr lang="en-US" sz="1600" dirty="0" err="1"/>
            <a:t>davrda</a:t>
          </a:r>
          <a:r>
            <a:rPr lang="en-US" sz="1600" dirty="0"/>
            <a:t> </a:t>
          </a:r>
          <a:r>
            <a:rPr lang="en-US" sz="1600" dirty="0" err="1"/>
            <a:t>Markaziy</a:t>
          </a:r>
          <a:r>
            <a:rPr lang="en-US" sz="1600" dirty="0"/>
            <a:t> </a:t>
          </a:r>
          <a:r>
            <a:rPr lang="en-US" sz="1600" dirty="0" err="1"/>
            <a:t>Osiyo</a:t>
          </a:r>
          <a:r>
            <a:rPr lang="en-US" sz="1600" dirty="0"/>
            <a:t> </a:t>
          </a:r>
          <a:r>
            <a:rPr lang="en-US" sz="1600" dirty="0" err="1"/>
            <a:t>va</a:t>
          </a:r>
          <a:r>
            <a:rPr lang="en-US" sz="1600" dirty="0"/>
            <a:t> </a:t>
          </a:r>
          <a:r>
            <a:rPr lang="en-US" sz="1600" dirty="0" err="1"/>
            <a:t>qo‘shni</a:t>
          </a:r>
          <a:r>
            <a:rPr lang="en-US" sz="1600" dirty="0"/>
            <a:t> </a:t>
          </a:r>
          <a:r>
            <a:rPr lang="en-US" sz="1600" dirty="0" err="1"/>
            <a:t>hududlarda</a:t>
          </a:r>
          <a:r>
            <a:rPr lang="en-US" sz="1600" dirty="0"/>
            <a:t> </a:t>
          </a:r>
          <a:r>
            <a:rPr lang="en-US" sz="1600" dirty="0" err="1"/>
            <a:t>olib</a:t>
          </a:r>
          <a:r>
            <a:rPr lang="en-US" sz="1600" dirty="0"/>
            <a:t> </a:t>
          </a:r>
          <a:r>
            <a:rPr lang="en-US" sz="1600" dirty="0" err="1"/>
            <a:t>borilgan</a:t>
          </a:r>
          <a:r>
            <a:rPr lang="en-US" sz="1600" dirty="0"/>
            <a:t> </a:t>
          </a:r>
          <a:r>
            <a:rPr lang="en-US" sz="1600" dirty="0" err="1"/>
            <a:t>tarixiy</a:t>
          </a:r>
          <a:r>
            <a:rPr lang="en-US" sz="1600" dirty="0"/>
            <a:t>, </a:t>
          </a:r>
          <a:r>
            <a:rPr lang="en-US" sz="1600" dirty="0" err="1"/>
            <a:t>arxeologik</a:t>
          </a:r>
          <a:r>
            <a:rPr lang="en-US" sz="1600" dirty="0"/>
            <a:t> </a:t>
          </a:r>
          <a:r>
            <a:rPr lang="en-US" sz="1600" dirty="0" err="1"/>
            <a:t>va</a:t>
          </a:r>
          <a:r>
            <a:rPr lang="en-US" sz="1600" dirty="0"/>
            <a:t> </a:t>
          </a:r>
          <a:r>
            <a:rPr lang="en-US" sz="1600" dirty="0" err="1"/>
            <a:t>etnografik</a:t>
          </a:r>
          <a:r>
            <a:rPr lang="en-US" sz="1600" dirty="0"/>
            <a:t> </a:t>
          </a:r>
          <a:r>
            <a:rPr lang="en-US" sz="1600" dirty="0" err="1"/>
            <a:t>tadqiqotlar</a:t>
          </a:r>
          <a:r>
            <a:rPr lang="en-US" sz="1600" dirty="0"/>
            <a:t> </a:t>
          </a:r>
          <a:r>
            <a:rPr lang="en-US" sz="1600" dirty="0" err="1"/>
            <a:t>mazkur</a:t>
          </a:r>
          <a:r>
            <a:rPr lang="en-US" sz="1600" dirty="0"/>
            <a:t> </a:t>
          </a:r>
          <a:r>
            <a:rPr lang="en-US" sz="1600" dirty="0" err="1"/>
            <a:t>mintaqada</a:t>
          </a:r>
          <a:r>
            <a:rPr lang="en-US" sz="1600" dirty="0"/>
            <a:t> </a:t>
          </a:r>
          <a:r>
            <a:rPr lang="en-US" sz="1600" dirty="0" err="1"/>
            <a:t>qadimgi</a:t>
          </a:r>
          <a:r>
            <a:rPr lang="en-US" sz="1600" dirty="0"/>
            <a:t> </a:t>
          </a:r>
          <a:r>
            <a:rPr lang="en-US" sz="1600" dirty="0" err="1"/>
            <a:t>Sharq</a:t>
          </a:r>
          <a:r>
            <a:rPr lang="en-US" sz="1600" dirty="0"/>
            <a:t> </a:t>
          </a:r>
          <a:r>
            <a:rPr lang="en-US" sz="1600" dirty="0" err="1"/>
            <a:t>sivilizatsiyasining</a:t>
          </a:r>
          <a:r>
            <a:rPr lang="en-US" sz="1600" dirty="0"/>
            <a:t> </a:t>
          </a:r>
          <a:r>
            <a:rPr lang="en-US" sz="1600" dirty="0" err="1"/>
            <a:t>shakllanishi</a:t>
          </a:r>
          <a:r>
            <a:rPr lang="en-US" sz="1600" dirty="0"/>
            <a:t> </a:t>
          </a:r>
          <a:r>
            <a:rPr lang="en-US" sz="1600" dirty="0" err="1"/>
            <a:t>va</a:t>
          </a:r>
          <a:r>
            <a:rPr lang="en-US" sz="1600" dirty="0"/>
            <a:t> </a:t>
          </a:r>
          <a:r>
            <a:rPr lang="en-US" sz="1600" dirty="0" err="1"/>
            <a:t>rivojlanishida</a:t>
          </a:r>
          <a:r>
            <a:rPr lang="en-US" sz="1600" dirty="0"/>
            <a:t> </a:t>
          </a:r>
          <a:r>
            <a:rPr lang="en-US" sz="1600" dirty="0" err="1"/>
            <a:t>o‘ziga</a:t>
          </a:r>
          <a:r>
            <a:rPr lang="en-US" sz="1600" dirty="0"/>
            <a:t> </a:t>
          </a:r>
          <a:r>
            <a:rPr lang="en-US" sz="1600" dirty="0" err="1"/>
            <a:t>xos</a:t>
          </a:r>
          <a:r>
            <a:rPr lang="en-US" sz="1600" dirty="0"/>
            <a:t> </a:t>
          </a:r>
          <a:r>
            <a:rPr lang="en-US" sz="1600" dirty="0" err="1"/>
            <a:t>o‘rin</a:t>
          </a:r>
          <a:r>
            <a:rPr lang="en-US" sz="1600" dirty="0"/>
            <a:t> </a:t>
          </a:r>
          <a:r>
            <a:rPr lang="en-US" sz="1600" dirty="0" err="1"/>
            <a:t>tutganligini</a:t>
          </a:r>
          <a:r>
            <a:rPr lang="en-US" sz="1600" dirty="0"/>
            <a:t> </a:t>
          </a:r>
          <a:r>
            <a:rPr lang="en-US" sz="1600" dirty="0" err="1"/>
            <a:t>ko‘rsatuvchi</a:t>
          </a:r>
          <a:r>
            <a:rPr lang="en-US" sz="1600" dirty="0"/>
            <a:t> </a:t>
          </a:r>
          <a:r>
            <a:rPr lang="en-US" sz="1600" dirty="0" err="1"/>
            <a:t>ko‘plab</a:t>
          </a:r>
          <a:r>
            <a:rPr lang="en-US" sz="1600" dirty="0"/>
            <a:t> </a:t>
          </a:r>
          <a:r>
            <a:rPr lang="en-US" sz="1600" dirty="0" err="1"/>
            <a:t>ashyoviy</a:t>
          </a:r>
          <a:r>
            <a:rPr lang="en-US" sz="1600" dirty="0"/>
            <a:t> </a:t>
          </a:r>
          <a:r>
            <a:rPr lang="en-US" sz="1600" dirty="0" err="1"/>
            <a:t>dalillarni</a:t>
          </a:r>
          <a:r>
            <a:rPr lang="en-US" sz="1600" dirty="0"/>
            <a:t> </a:t>
          </a:r>
          <a:r>
            <a:rPr lang="en-US" sz="1600" dirty="0" err="1"/>
            <a:t>yuzaga</a:t>
          </a:r>
          <a:r>
            <a:rPr lang="en-US" sz="1600" dirty="0"/>
            <a:t> </a:t>
          </a:r>
          <a:r>
            <a:rPr lang="en-US" sz="1600" dirty="0" err="1"/>
            <a:t>chiqardi</a:t>
          </a:r>
          <a:r>
            <a:rPr lang="en-US" sz="1600" dirty="0"/>
            <a:t>. </a:t>
          </a:r>
          <a:r>
            <a:rPr lang="en-US" sz="1600" dirty="0" err="1"/>
            <a:t>Ularga</a:t>
          </a:r>
          <a:r>
            <a:rPr lang="en-US" sz="1600" dirty="0"/>
            <a:t> </a:t>
          </a:r>
          <a:r>
            <a:rPr lang="en-US" sz="1600" dirty="0" err="1"/>
            <a:t>asoslanib</a:t>
          </a:r>
          <a:r>
            <a:rPr lang="en-US" sz="1600" dirty="0"/>
            <a:t>, “</a:t>
          </a:r>
          <a:r>
            <a:rPr lang="en-US" sz="1600" dirty="0" err="1"/>
            <a:t>Markaziy</a:t>
          </a:r>
          <a:r>
            <a:rPr lang="en-US" sz="1600" dirty="0"/>
            <a:t> </a:t>
          </a:r>
          <a:r>
            <a:rPr lang="en-US" sz="1600" dirty="0" err="1"/>
            <a:t>Osiyo</a:t>
          </a:r>
          <a:r>
            <a:rPr lang="en-US" sz="1600" dirty="0"/>
            <a:t> </a:t>
          </a:r>
          <a:r>
            <a:rPr lang="en-US" sz="1600" dirty="0" err="1"/>
            <a:t>sivilizatsiyasi</a:t>
          </a:r>
          <a:r>
            <a:rPr lang="en-US" sz="1600" dirty="0"/>
            <a:t>”, “</a:t>
          </a:r>
          <a:r>
            <a:rPr lang="en-US" sz="1600" dirty="0" err="1"/>
            <a:t>O‘rta</a:t>
          </a:r>
          <a:r>
            <a:rPr lang="en-US" sz="1600" dirty="0"/>
            <a:t> </a:t>
          </a:r>
          <a:r>
            <a:rPr lang="en-US" sz="1600" dirty="0" err="1"/>
            <a:t>Osiyo</a:t>
          </a:r>
          <a:r>
            <a:rPr lang="en-US" sz="1600" dirty="0"/>
            <a:t> </a:t>
          </a:r>
          <a:r>
            <a:rPr lang="en-US" sz="1600" dirty="0" err="1"/>
            <a:t>sivilizatsiyasi</a:t>
          </a:r>
          <a:r>
            <a:rPr lang="en-US" sz="1600" dirty="0"/>
            <a:t>”, “</a:t>
          </a:r>
          <a:r>
            <a:rPr lang="en-US" sz="1600" dirty="0" err="1"/>
            <a:t>Turon</a:t>
          </a:r>
          <a:r>
            <a:rPr lang="en-US" sz="1600" dirty="0"/>
            <a:t> </a:t>
          </a:r>
          <a:r>
            <a:rPr lang="en-US" sz="1600" dirty="0" err="1"/>
            <a:t>yoki</a:t>
          </a:r>
          <a:r>
            <a:rPr lang="en-US" sz="1600" dirty="0"/>
            <a:t> </a:t>
          </a:r>
          <a:r>
            <a:rPr lang="en-US" sz="1600" dirty="0" err="1"/>
            <a:t>Turkiston</a:t>
          </a:r>
          <a:r>
            <a:rPr lang="en-US" sz="1600" dirty="0"/>
            <a:t> </a:t>
          </a:r>
          <a:r>
            <a:rPr lang="en-US" sz="1600" dirty="0" err="1"/>
            <a:t>sivilizatsiyasi</a:t>
          </a:r>
          <a:r>
            <a:rPr lang="en-US" sz="1600" dirty="0"/>
            <a:t>” </a:t>
          </a:r>
          <a:r>
            <a:rPr lang="en-US" sz="1600" dirty="0" err="1"/>
            <a:t>kabi</a:t>
          </a:r>
          <a:r>
            <a:rPr lang="en-US" sz="1600" dirty="0"/>
            <a:t> </a:t>
          </a:r>
          <a:r>
            <a:rPr lang="en-US" sz="1600" dirty="0" err="1"/>
            <a:t>tarixiy</a:t>
          </a:r>
          <a:r>
            <a:rPr lang="en-US" sz="1600" dirty="0"/>
            <a:t> </a:t>
          </a:r>
          <a:r>
            <a:rPr lang="en-US" sz="1600" dirty="0" err="1"/>
            <a:t>tushunchalardan</a:t>
          </a:r>
          <a:r>
            <a:rPr lang="en-US" sz="1600" dirty="0"/>
            <a:t> </a:t>
          </a:r>
          <a:r>
            <a:rPr lang="en-US" sz="1600" dirty="0" err="1"/>
            <a:t>ilmiy</a:t>
          </a:r>
          <a:r>
            <a:rPr lang="en-US" sz="1600" dirty="0"/>
            <a:t> </a:t>
          </a:r>
          <a:r>
            <a:rPr lang="en-US" sz="1600" dirty="0" err="1"/>
            <a:t>tadqiqotlarda</a:t>
          </a:r>
          <a:r>
            <a:rPr lang="en-US" sz="1600" dirty="0"/>
            <a:t> </a:t>
          </a:r>
          <a:r>
            <a:rPr lang="en-US" sz="1600" dirty="0" err="1"/>
            <a:t>keng</a:t>
          </a:r>
          <a:r>
            <a:rPr lang="en-US" sz="1600" dirty="0"/>
            <a:t> </a:t>
          </a:r>
          <a:r>
            <a:rPr lang="en-US" sz="1600" dirty="0" err="1"/>
            <a:t>foydalanilmoqda</a:t>
          </a:r>
          <a:r>
            <a:rPr lang="en-US" sz="1600" dirty="0"/>
            <a:t>.</a:t>
          </a:r>
          <a:endParaRPr lang="ru-RU" sz="1600" dirty="0"/>
        </a:p>
      </dgm:t>
    </dgm:pt>
    <dgm:pt modelId="{F951D6A1-0933-4165-8C61-37EE0226438F}" type="parTrans" cxnId="{34548F73-10B9-428A-831F-068A5F010F05}">
      <dgm:prSet/>
      <dgm:spPr/>
      <dgm:t>
        <a:bodyPr/>
        <a:lstStyle/>
        <a:p>
          <a:endParaRPr lang="ru-RU"/>
        </a:p>
      </dgm:t>
    </dgm:pt>
    <dgm:pt modelId="{E150A4D2-1D0A-4D00-A8D1-92CDE510B89B}" type="sibTrans" cxnId="{34548F73-10B9-428A-831F-068A5F010F05}">
      <dgm:prSet/>
      <dgm:spPr/>
      <dgm:t>
        <a:bodyPr/>
        <a:lstStyle/>
        <a:p>
          <a:endParaRPr lang="ru-RU"/>
        </a:p>
      </dgm:t>
    </dgm:pt>
    <dgm:pt modelId="{CAD1E72A-97A0-4289-8433-DBCA4A10946B}" type="pres">
      <dgm:prSet presAssocID="{EBAFFB7E-1FA9-49CE-B34D-F5D81340DAD8}" presName="Name0" presStyleCnt="0">
        <dgm:presLayoutVars>
          <dgm:dir/>
          <dgm:resizeHandles val="exact"/>
        </dgm:presLayoutVars>
      </dgm:prSet>
      <dgm:spPr/>
    </dgm:pt>
    <dgm:pt modelId="{887E2163-2DDF-430A-8C46-F8635A35CC5A}" type="pres">
      <dgm:prSet presAssocID="{5B047977-B77B-4E8D-A596-D523CDADC3E1}" presName="node" presStyleLbl="node1" presStyleIdx="0" presStyleCnt="2">
        <dgm:presLayoutVars>
          <dgm:bulletEnabled val="1"/>
        </dgm:presLayoutVars>
      </dgm:prSet>
      <dgm:spPr/>
    </dgm:pt>
    <dgm:pt modelId="{7006DD1D-53E9-42A6-8253-7998C0C2B6F3}" type="pres">
      <dgm:prSet presAssocID="{175F8BED-4D7C-48E8-AC14-0888EB3EA3D6}" presName="sibTrans" presStyleCnt="0"/>
      <dgm:spPr/>
    </dgm:pt>
    <dgm:pt modelId="{487DED26-576E-4B28-9F23-7CDB8C84D2EA}" type="pres">
      <dgm:prSet presAssocID="{FFB27894-175F-4049-B99B-C0246C3153F4}" presName="node" presStyleLbl="node1" presStyleIdx="1" presStyleCnt="2">
        <dgm:presLayoutVars>
          <dgm:bulletEnabled val="1"/>
        </dgm:presLayoutVars>
      </dgm:prSet>
      <dgm:spPr/>
    </dgm:pt>
  </dgm:ptLst>
  <dgm:cxnLst>
    <dgm:cxn modelId="{3CA25B03-B234-4DB9-98B7-B87E9297E9B2}" type="presOf" srcId="{5B047977-B77B-4E8D-A596-D523CDADC3E1}" destId="{887E2163-2DDF-430A-8C46-F8635A35CC5A}" srcOrd="0" destOrd="0" presId="urn:microsoft.com/office/officeart/2005/8/layout/hList6"/>
    <dgm:cxn modelId="{A5BD6417-B540-4CAA-99BD-B67066B28651}" srcId="{EBAFFB7E-1FA9-49CE-B34D-F5D81340DAD8}" destId="{5B047977-B77B-4E8D-A596-D523CDADC3E1}" srcOrd="0" destOrd="0" parTransId="{1589589B-FC5F-4E44-BF5F-7F6FE4B47879}" sibTransId="{175F8BED-4D7C-48E8-AC14-0888EB3EA3D6}"/>
    <dgm:cxn modelId="{34548F73-10B9-428A-831F-068A5F010F05}" srcId="{EBAFFB7E-1FA9-49CE-B34D-F5D81340DAD8}" destId="{FFB27894-175F-4049-B99B-C0246C3153F4}" srcOrd="1" destOrd="0" parTransId="{F951D6A1-0933-4165-8C61-37EE0226438F}" sibTransId="{E150A4D2-1D0A-4D00-A8D1-92CDE510B89B}"/>
    <dgm:cxn modelId="{57D67DA2-F9FE-431D-8BF7-9B45AE5929D7}" type="presOf" srcId="{EBAFFB7E-1FA9-49CE-B34D-F5D81340DAD8}" destId="{CAD1E72A-97A0-4289-8433-DBCA4A10946B}" srcOrd="0" destOrd="0" presId="urn:microsoft.com/office/officeart/2005/8/layout/hList6"/>
    <dgm:cxn modelId="{FB0A78A8-0F56-4E0F-8708-F5CC62A06B73}" type="presOf" srcId="{FFB27894-175F-4049-B99B-C0246C3153F4}" destId="{487DED26-576E-4B28-9F23-7CDB8C84D2EA}" srcOrd="0" destOrd="0" presId="urn:microsoft.com/office/officeart/2005/8/layout/hList6"/>
    <dgm:cxn modelId="{7B0FDAD2-C782-4ACD-9E49-41FB25085A4E}" type="presParOf" srcId="{CAD1E72A-97A0-4289-8433-DBCA4A10946B}" destId="{887E2163-2DDF-430A-8C46-F8635A35CC5A}" srcOrd="0" destOrd="0" presId="urn:microsoft.com/office/officeart/2005/8/layout/hList6"/>
    <dgm:cxn modelId="{DCF9B9D1-3CBB-4C83-BF36-CEB433D84F2F}" type="presParOf" srcId="{CAD1E72A-97A0-4289-8433-DBCA4A10946B}" destId="{7006DD1D-53E9-42A6-8253-7998C0C2B6F3}" srcOrd="1" destOrd="0" presId="urn:microsoft.com/office/officeart/2005/8/layout/hList6"/>
    <dgm:cxn modelId="{1E445E28-4B46-4F76-9E6C-330ED682B2E8}" type="presParOf" srcId="{CAD1E72A-97A0-4289-8433-DBCA4A10946B}" destId="{487DED26-576E-4B28-9F23-7CDB8C84D2EA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83E96D-2B2B-447A-9966-6203BCEDDC67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2BD80F-FD6E-49F4-A0F6-E890954AD751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600" dirty="0"/>
            <a:t>“</a:t>
          </a:r>
          <a:r>
            <a:rPr lang="en-US" sz="1600" dirty="0" err="1"/>
            <a:t>Renessans</a:t>
          </a:r>
          <a:r>
            <a:rPr lang="en-US" sz="1600" dirty="0"/>
            <a:t>” </a:t>
          </a:r>
          <a:r>
            <a:rPr lang="en-US" sz="1600" dirty="0" err="1"/>
            <a:t>so‘zi</a:t>
          </a:r>
          <a:r>
            <a:rPr lang="en-US" sz="1600" dirty="0"/>
            <a:t> – </a:t>
          </a:r>
          <a:r>
            <a:rPr lang="en-US" sz="1600" dirty="0" err="1"/>
            <a:t>fransuzcha</a:t>
          </a:r>
          <a:r>
            <a:rPr lang="en-US" sz="1600" dirty="0"/>
            <a:t> “</a:t>
          </a:r>
          <a:r>
            <a:rPr lang="en-US" sz="1600" dirty="0" err="1"/>
            <a:t>Renaissonce</a:t>
          </a:r>
          <a:r>
            <a:rPr lang="en-US" sz="1600" dirty="0"/>
            <a:t>”, </a:t>
          </a:r>
          <a:r>
            <a:rPr lang="en-US" sz="1600" dirty="0" err="1"/>
            <a:t>italyancha</a:t>
          </a:r>
          <a:r>
            <a:rPr lang="en-US" sz="1600" dirty="0"/>
            <a:t> – “</a:t>
          </a:r>
          <a:r>
            <a:rPr lang="en-US" sz="1600" dirty="0" err="1"/>
            <a:t>Rinascimento</a:t>
          </a:r>
          <a:r>
            <a:rPr lang="en-US" sz="1600" dirty="0"/>
            <a:t>” – </a:t>
          </a:r>
          <a:r>
            <a:rPr lang="en-US" sz="1600" dirty="0" err="1"/>
            <a:t>qayta</a:t>
          </a:r>
          <a:r>
            <a:rPr lang="en-US" sz="1600" dirty="0"/>
            <a:t> </a:t>
          </a:r>
          <a:r>
            <a:rPr lang="en-US" sz="1600" dirty="0" err="1"/>
            <a:t>yuzaga</a:t>
          </a:r>
          <a:r>
            <a:rPr lang="en-US" sz="1600" dirty="0"/>
            <a:t> </a:t>
          </a:r>
          <a:r>
            <a:rPr lang="en-US" sz="1600" dirty="0" err="1"/>
            <a:t>kelmoq</a:t>
          </a:r>
          <a:r>
            <a:rPr lang="en-US" sz="1600" dirty="0"/>
            <a:t>, </a:t>
          </a:r>
          <a:r>
            <a:rPr lang="en-US" sz="1600" dirty="0" err="1"/>
            <a:t>yangidan</a:t>
          </a:r>
          <a:r>
            <a:rPr lang="en-US" sz="1600" dirty="0"/>
            <a:t> </a:t>
          </a:r>
          <a:r>
            <a:rPr lang="en-US" sz="1600" dirty="0" err="1"/>
            <a:t>tug‘ilmoq</a:t>
          </a:r>
          <a:r>
            <a:rPr lang="en-US" sz="1600" dirty="0"/>
            <a:t>, </a:t>
          </a:r>
          <a:r>
            <a:rPr lang="en-US" sz="1600" dirty="0" err="1"/>
            <a:t>qayta</a:t>
          </a:r>
          <a:r>
            <a:rPr lang="en-US" sz="1600" dirty="0"/>
            <a:t> </a:t>
          </a:r>
          <a:r>
            <a:rPr lang="en-US" sz="1600" dirty="0" err="1"/>
            <a:t>tirilish</a:t>
          </a:r>
          <a:r>
            <a:rPr lang="en-US" sz="1600" dirty="0"/>
            <a:t>, </a:t>
          </a:r>
          <a:r>
            <a:rPr lang="en-US" sz="1600" dirty="0" err="1"/>
            <a:t>uyg‘onish</a:t>
          </a:r>
          <a:r>
            <a:rPr lang="en-US" sz="1600" dirty="0"/>
            <a:t> – </a:t>
          </a:r>
          <a:r>
            <a:rPr lang="en-US" sz="1600" dirty="0" err="1"/>
            <a:t>degan</a:t>
          </a:r>
          <a:r>
            <a:rPr lang="en-US" sz="1600" dirty="0"/>
            <a:t> </a:t>
          </a:r>
          <a:r>
            <a:rPr lang="en-US" sz="1600" dirty="0" err="1"/>
            <a:t>maʼnolarni</a:t>
          </a:r>
          <a:r>
            <a:rPr lang="en-US" sz="1600" dirty="0"/>
            <a:t> </a:t>
          </a:r>
          <a:r>
            <a:rPr lang="en-US" sz="1600" dirty="0" err="1"/>
            <a:t>anglatadi</a:t>
          </a:r>
          <a:r>
            <a:rPr lang="en-US" sz="1600" dirty="0"/>
            <a:t>. </a:t>
          </a:r>
          <a:endParaRPr lang="ru-RU" sz="1600" dirty="0"/>
        </a:p>
      </dgm:t>
    </dgm:pt>
    <dgm:pt modelId="{A89CC458-9E6A-40E5-94E4-F421744F9DE9}" type="parTrans" cxnId="{74C47353-602E-40F6-B44B-BAD5174687BB}">
      <dgm:prSet/>
      <dgm:spPr/>
      <dgm:t>
        <a:bodyPr/>
        <a:lstStyle/>
        <a:p>
          <a:endParaRPr lang="ru-RU"/>
        </a:p>
      </dgm:t>
    </dgm:pt>
    <dgm:pt modelId="{E2C5EC27-8A66-4F99-B31F-FC986AD744DC}" type="sibTrans" cxnId="{74C47353-602E-40F6-B44B-BAD5174687BB}">
      <dgm:prSet/>
      <dgm:spPr/>
      <dgm:t>
        <a:bodyPr/>
        <a:lstStyle/>
        <a:p>
          <a:endParaRPr lang="ru-RU"/>
        </a:p>
      </dgm:t>
    </dgm:pt>
    <dgm:pt modelId="{24E1E3AA-E643-41DB-8AEB-EC0663DA1AD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600" dirty="0"/>
            <a:t>“</a:t>
          </a:r>
          <a:r>
            <a:rPr lang="en-US" sz="1600" dirty="0" err="1"/>
            <a:t>Uygʼonish</a:t>
          </a:r>
          <a:r>
            <a:rPr lang="en-US" sz="1600" dirty="0"/>
            <a:t>” </a:t>
          </a:r>
          <a:r>
            <a:rPr lang="en-US" sz="1600" dirty="0" err="1"/>
            <a:t>istilohi</a:t>
          </a:r>
          <a:r>
            <a:rPr lang="en-US" sz="1600" dirty="0"/>
            <a:t> ilk </a:t>
          </a:r>
          <a:r>
            <a:rPr lang="en-US" sz="1600" dirty="0" err="1"/>
            <a:t>bor</a:t>
          </a:r>
          <a:r>
            <a:rPr lang="en-US" sz="1600" dirty="0"/>
            <a:t> XVI </a:t>
          </a:r>
          <a:r>
            <a:rPr lang="en-US" sz="1600" dirty="0" err="1"/>
            <a:t>asrda</a:t>
          </a:r>
          <a:r>
            <a:rPr lang="en-US" sz="1600" dirty="0"/>
            <a:t> </a:t>
          </a:r>
          <a:r>
            <a:rPr lang="en-US" sz="1600" dirty="0" err="1"/>
            <a:t>meʼmor</a:t>
          </a:r>
          <a:r>
            <a:rPr lang="en-US" sz="1600" dirty="0"/>
            <a:t>, </a:t>
          </a:r>
          <a:r>
            <a:rPr lang="en-US" sz="1600" dirty="0" err="1"/>
            <a:t>musavvir</a:t>
          </a:r>
          <a:r>
            <a:rPr lang="en-US" sz="1600" dirty="0"/>
            <a:t> </a:t>
          </a:r>
          <a:r>
            <a:rPr lang="en-US" sz="1600" dirty="0" err="1"/>
            <a:t>va</a:t>
          </a:r>
          <a:r>
            <a:rPr lang="en-US" sz="1600" dirty="0"/>
            <a:t> </a:t>
          </a:r>
          <a:r>
            <a:rPr lang="en-US" sz="1600" dirty="0" err="1"/>
            <a:t>sanʼat</a:t>
          </a:r>
          <a:r>
            <a:rPr lang="en-US" sz="1600" dirty="0"/>
            <a:t> </a:t>
          </a:r>
          <a:r>
            <a:rPr lang="en-US" sz="1600" dirty="0" err="1"/>
            <a:t>tarixchisi</a:t>
          </a:r>
          <a:r>
            <a:rPr lang="en-US" sz="1600" dirty="0"/>
            <a:t> </a:t>
          </a:r>
          <a:r>
            <a:rPr lang="en-US" sz="1600" dirty="0" err="1"/>
            <a:t>Jorj</a:t>
          </a:r>
          <a:r>
            <a:rPr lang="en-US" sz="1600" dirty="0"/>
            <a:t> </a:t>
          </a:r>
          <a:r>
            <a:rPr lang="en-US" sz="1600" dirty="0" err="1"/>
            <a:t>Vazari</a:t>
          </a:r>
          <a:r>
            <a:rPr lang="en-US" sz="1600" dirty="0"/>
            <a:t> (1511-1574) </a:t>
          </a:r>
          <a:r>
            <a:rPr lang="en-US" sz="1600" dirty="0" err="1"/>
            <a:t>tomonidan</a:t>
          </a:r>
          <a:r>
            <a:rPr lang="en-US" sz="1600" dirty="0"/>
            <a:t> </a:t>
          </a:r>
          <a:r>
            <a:rPr lang="en-US" sz="1600" dirty="0" err="1"/>
            <a:t>G‘arbiy</a:t>
          </a:r>
          <a:r>
            <a:rPr lang="en-US" sz="1600" dirty="0"/>
            <a:t> </a:t>
          </a:r>
          <a:r>
            <a:rPr lang="en-US" sz="1600" dirty="0" err="1"/>
            <a:t>Yevropada</a:t>
          </a:r>
          <a:r>
            <a:rPr lang="en-US" sz="1600" dirty="0"/>
            <a:t> </a:t>
          </a:r>
          <a:r>
            <a:rPr lang="en-US" sz="1600" dirty="0" err="1"/>
            <a:t>burjua</a:t>
          </a:r>
          <a:r>
            <a:rPr lang="en-US" sz="1600" dirty="0"/>
            <a:t> </a:t>
          </a:r>
          <a:r>
            <a:rPr lang="en-US" sz="1600" dirty="0" err="1"/>
            <a:t>munosabatlari</a:t>
          </a:r>
          <a:r>
            <a:rPr lang="en-US" sz="1600" dirty="0"/>
            <a:t> </a:t>
          </a:r>
          <a:r>
            <a:rPr lang="en-US" sz="1600" dirty="0" err="1"/>
            <a:t>rivojlanishining</a:t>
          </a:r>
          <a:r>
            <a:rPr lang="en-US" sz="1600" dirty="0"/>
            <a:t> </a:t>
          </a:r>
          <a:r>
            <a:rPr lang="en-US" sz="1600" dirty="0" err="1"/>
            <a:t>dastlabki</a:t>
          </a:r>
          <a:r>
            <a:rPr lang="en-US" sz="1600" dirty="0"/>
            <a:t> </a:t>
          </a:r>
          <a:r>
            <a:rPr lang="en-US" sz="1600" dirty="0" err="1"/>
            <a:t>bosqichi</a:t>
          </a:r>
          <a:r>
            <a:rPr lang="en-US" sz="1600" dirty="0"/>
            <a:t> </a:t>
          </a:r>
          <a:r>
            <a:rPr lang="en-US" sz="1600" dirty="0" err="1"/>
            <a:t>bilan</a:t>
          </a:r>
          <a:r>
            <a:rPr lang="en-US" sz="1600" dirty="0"/>
            <a:t> </a:t>
          </a:r>
          <a:r>
            <a:rPr lang="en-US" sz="1600" dirty="0" err="1"/>
            <a:t>shartlangan</a:t>
          </a:r>
          <a:r>
            <a:rPr lang="en-US" sz="1600" dirty="0"/>
            <a:t> </a:t>
          </a:r>
          <a:r>
            <a:rPr lang="en-US" sz="1600" dirty="0" err="1"/>
            <a:t>tarixiy</a:t>
          </a:r>
          <a:r>
            <a:rPr lang="en-US" sz="1600" dirty="0"/>
            <a:t> </a:t>
          </a:r>
          <a:r>
            <a:rPr lang="en-US" sz="1600" dirty="0" err="1"/>
            <a:t>davrni</a:t>
          </a:r>
          <a:r>
            <a:rPr lang="en-US" sz="1600" dirty="0"/>
            <a:t> </a:t>
          </a:r>
          <a:r>
            <a:rPr lang="en-US" sz="1600" dirty="0" err="1"/>
            <a:t>tavsiflash</a:t>
          </a:r>
          <a:r>
            <a:rPr lang="en-US" sz="1600" dirty="0"/>
            <a:t> </a:t>
          </a:r>
          <a:r>
            <a:rPr lang="en-US" sz="1600" dirty="0" err="1"/>
            <a:t>uchun</a:t>
          </a:r>
          <a:r>
            <a:rPr lang="en-US" sz="1600" dirty="0"/>
            <a:t> </a:t>
          </a:r>
          <a:r>
            <a:rPr lang="en-US" sz="1600" dirty="0" err="1"/>
            <a:t>qo‘llanilgan</a:t>
          </a:r>
          <a:r>
            <a:rPr lang="en-US" sz="1600" dirty="0"/>
            <a:t>. </a:t>
          </a:r>
          <a:r>
            <a:rPr lang="en-US" sz="1600" dirty="0" err="1"/>
            <a:t>Ushbu</a:t>
          </a:r>
          <a:r>
            <a:rPr lang="en-US" sz="1600" dirty="0"/>
            <a:t> </a:t>
          </a:r>
          <a:r>
            <a:rPr lang="en-US" sz="1600" dirty="0" err="1"/>
            <a:t>istilohning</a:t>
          </a:r>
          <a:r>
            <a:rPr lang="en-US" sz="1600" dirty="0"/>
            <a:t> </a:t>
          </a:r>
          <a:r>
            <a:rPr lang="en-US" sz="1600" dirty="0" err="1"/>
            <a:t>hozir</a:t>
          </a:r>
          <a:r>
            <a:rPr lang="en-US" sz="1600" dirty="0"/>
            <a:t> biz </a:t>
          </a:r>
          <a:r>
            <a:rPr lang="en-US" sz="1600" dirty="0" err="1"/>
            <a:t>bildirgan</a:t>
          </a:r>
          <a:r>
            <a:rPr lang="en-US" sz="1600" dirty="0"/>
            <a:t> </a:t>
          </a:r>
          <a:r>
            <a:rPr lang="en-US" sz="1600" dirty="0" err="1"/>
            <a:t>maʼnosi</a:t>
          </a:r>
          <a:r>
            <a:rPr lang="en-US" sz="1600" dirty="0"/>
            <a:t> </a:t>
          </a:r>
          <a:r>
            <a:rPr lang="en-US" sz="1600" dirty="0" err="1"/>
            <a:t>farang</a:t>
          </a:r>
          <a:r>
            <a:rPr lang="en-US" sz="1600" dirty="0"/>
            <a:t> </a:t>
          </a:r>
          <a:r>
            <a:rPr lang="en-US" sz="1600" dirty="0" err="1"/>
            <a:t>tarixchisi</a:t>
          </a:r>
          <a:r>
            <a:rPr lang="en-US" sz="1600" dirty="0"/>
            <a:t> </a:t>
          </a:r>
          <a:r>
            <a:rPr lang="en-US" sz="1600" dirty="0" err="1"/>
            <a:t>Jyul</a:t>
          </a:r>
          <a:r>
            <a:rPr lang="en-US" sz="1600" dirty="0"/>
            <a:t> </a:t>
          </a:r>
          <a:r>
            <a:rPr lang="en-US" sz="1600" dirty="0" err="1"/>
            <a:t>Mishle</a:t>
          </a:r>
          <a:r>
            <a:rPr lang="en-US" sz="1600" dirty="0"/>
            <a:t> (1798-1874) </a:t>
          </a:r>
          <a:r>
            <a:rPr lang="en-US" sz="1600" dirty="0" err="1"/>
            <a:t>tomonidan</a:t>
          </a:r>
          <a:r>
            <a:rPr lang="en-US" sz="1600" dirty="0"/>
            <a:t> XIX </a:t>
          </a:r>
          <a:r>
            <a:rPr lang="en-US" sz="1600" dirty="0" err="1"/>
            <a:t>asrda</a:t>
          </a:r>
          <a:r>
            <a:rPr lang="en-US" sz="1600" dirty="0"/>
            <a:t> </a:t>
          </a:r>
          <a:r>
            <a:rPr lang="en-US" sz="1600" dirty="0" err="1"/>
            <a:t>joriy</a:t>
          </a:r>
          <a:r>
            <a:rPr lang="en-US" sz="1600" dirty="0"/>
            <a:t> </a:t>
          </a:r>
          <a:r>
            <a:rPr lang="en-US" sz="1600" dirty="0" err="1"/>
            <a:t>qilindi</a:t>
          </a:r>
          <a:r>
            <a:rPr lang="en-US" sz="1600" dirty="0"/>
            <a:t>.</a:t>
          </a:r>
          <a:endParaRPr lang="ru-RU" sz="1600" dirty="0"/>
        </a:p>
      </dgm:t>
    </dgm:pt>
    <dgm:pt modelId="{367C14FD-DEFC-4F5B-A639-EF65BC15D77A}" type="parTrans" cxnId="{254F4432-7A6F-4150-940B-DFAE4C5E2710}">
      <dgm:prSet/>
      <dgm:spPr/>
      <dgm:t>
        <a:bodyPr/>
        <a:lstStyle/>
        <a:p>
          <a:endParaRPr lang="ru-RU"/>
        </a:p>
      </dgm:t>
    </dgm:pt>
    <dgm:pt modelId="{CA21E9A8-97B3-4BE2-8764-763E4E77DA4B}" type="sibTrans" cxnId="{254F4432-7A6F-4150-940B-DFAE4C5E2710}">
      <dgm:prSet/>
      <dgm:spPr/>
      <dgm:t>
        <a:bodyPr/>
        <a:lstStyle/>
        <a:p>
          <a:endParaRPr lang="ru-RU"/>
        </a:p>
      </dgm:t>
    </dgm:pt>
    <dgm:pt modelId="{4D95F3F2-223D-48FB-BD9D-AB28937FAC1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600" dirty="0" err="1"/>
            <a:t>Tarix</a:t>
          </a:r>
          <a:r>
            <a:rPr lang="en-US" sz="1600" dirty="0"/>
            <a:t> </a:t>
          </a:r>
          <a:r>
            <a:rPr lang="en-US" sz="1600" dirty="0" err="1"/>
            <a:t>faniga</a:t>
          </a:r>
          <a:r>
            <a:rPr lang="en-US" sz="1600" dirty="0"/>
            <a:t> “</a:t>
          </a:r>
          <a:r>
            <a:rPr lang="en-US" sz="1600" dirty="0" err="1"/>
            <a:t>Musulmon</a:t>
          </a:r>
          <a:r>
            <a:rPr lang="en-US" sz="1600" dirty="0"/>
            <a:t> </a:t>
          </a:r>
          <a:r>
            <a:rPr lang="en-US" sz="1600" dirty="0" err="1"/>
            <a:t>Renessansi</a:t>
          </a:r>
          <a:r>
            <a:rPr lang="en-US" sz="1600" dirty="0"/>
            <a:t>” </a:t>
          </a:r>
          <a:r>
            <a:rPr lang="en-US" sz="1600" dirty="0" err="1"/>
            <a:t>tushunchasi</a:t>
          </a:r>
          <a:r>
            <a:rPr lang="en-US" sz="1600" dirty="0"/>
            <a:t> </a:t>
          </a:r>
          <a:r>
            <a:rPr lang="en-US" sz="1600" dirty="0" err="1"/>
            <a:t>taniqli</a:t>
          </a:r>
          <a:r>
            <a:rPr lang="en-US" sz="1600" dirty="0"/>
            <a:t> </a:t>
          </a:r>
          <a:r>
            <a:rPr lang="ru-RU" sz="1600" dirty="0"/>
            <a:t>А</a:t>
          </a:r>
          <a:r>
            <a:rPr lang="en-US" sz="1600" dirty="0" err="1"/>
            <a:t>vstriya</a:t>
          </a:r>
          <a:r>
            <a:rPr lang="en-US" sz="1600" dirty="0"/>
            <a:t> </a:t>
          </a:r>
          <a:r>
            <a:rPr lang="en-US" sz="1600" dirty="0" err="1"/>
            <a:t>sharqshunosi</a:t>
          </a:r>
          <a:r>
            <a:rPr lang="en-US" sz="1600" dirty="0"/>
            <a:t> </a:t>
          </a:r>
          <a:r>
            <a:rPr lang="ru-RU" sz="1600" dirty="0"/>
            <a:t>А</a:t>
          </a:r>
          <a:r>
            <a:rPr lang="en-US" sz="1600" dirty="0"/>
            <a:t>dam Mets (1876-1946) </a:t>
          </a:r>
          <a:r>
            <a:rPr lang="en-US" sz="1600" dirty="0" err="1"/>
            <a:t>tomonidan</a:t>
          </a:r>
          <a:r>
            <a:rPr lang="en-US" sz="1600" dirty="0"/>
            <a:t> XX </a:t>
          </a:r>
          <a:r>
            <a:rPr lang="en-US" sz="1600" dirty="0" err="1"/>
            <a:t>asr</a:t>
          </a:r>
          <a:r>
            <a:rPr lang="en-US" sz="1600" dirty="0"/>
            <a:t> </a:t>
          </a:r>
          <a:r>
            <a:rPr lang="en-US" sz="1600" dirty="0" err="1"/>
            <a:t>boshlarida</a:t>
          </a:r>
          <a:r>
            <a:rPr lang="en-US" sz="1600" dirty="0"/>
            <a:t>, </a:t>
          </a:r>
          <a:r>
            <a:rPr lang="en-US" sz="1600" dirty="0" err="1"/>
            <a:t>yanada</a:t>
          </a:r>
          <a:r>
            <a:rPr lang="en-US" sz="1600" dirty="0"/>
            <a:t> </a:t>
          </a:r>
          <a:r>
            <a:rPr lang="en-US" sz="1600" dirty="0" err="1"/>
            <a:t>aniqrog‘i</a:t>
          </a:r>
          <a:r>
            <a:rPr lang="en-US" sz="1600" dirty="0"/>
            <a:t>, 1909-yilda </a:t>
          </a:r>
          <a:r>
            <a:rPr lang="en-US" sz="1600" dirty="0" err="1"/>
            <a:t>kiritilgan</a:t>
          </a:r>
          <a:r>
            <a:rPr lang="en-US" sz="1600" dirty="0"/>
            <a:t>. </a:t>
          </a:r>
          <a:r>
            <a:rPr lang="en-US" sz="1600" dirty="0" err="1"/>
            <a:t>Olim</a:t>
          </a:r>
          <a:r>
            <a:rPr lang="en-US" sz="1600" dirty="0"/>
            <a:t> “</a:t>
          </a:r>
          <a:r>
            <a:rPr lang="en-US" sz="1600" dirty="0" err="1"/>
            <a:t>Sharq</a:t>
          </a:r>
          <a:r>
            <a:rPr lang="en-US" sz="1600" dirty="0"/>
            <a:t>” </a:t>
          </a:r>
          <a:r>
            <a:rPr lang="en-US" sz="1600" dirty="0" err="1"/>
            <a:t>atamasini</a:t>
          </a:r>
          <a:r>
            <a:rPr lang="en-US" sz="1600" dirty="0"/>
            <a:t> </a:t>
          </a:r>
          <a:r>
            <a:rPr lang="en-US" sz="1600" dirty="0" err="1"/>
            <a:t>tarixiy</a:t>
          </a:r>
          <a:r>
            <a:rPr lang="en-US" sz="1600" dirty="0"/>
            <a:t> </a:t>
          </a:r>
          <a:r>
            <a:rPr lang="en-US" sz="1600" dirty="0" err="1"/>
            <a:t>mazmunda</a:t>
          </a:r>
          <a:r>
            <a:rPr lang="en-US" sz="1600" dirty="0"/>
            <a:t> </a:t>
          </a:r>
          <a:r>
            <a:rPr lang="en-US" sz="1600" dirty="0" err="1"/>
            <a:t>ishlatib</a:t>
          </a:r>
          <a:r>
            <a:rPr lang="en-US" sz="1600" dirty="0"/>
            <a:t>, </a:t>
          </a:r>
          <a:r>
            <a:rPr lang="en-US" sz="1600" dirty="0" err="1"/>
            <a:t>bunda</a:t>
          </a:r>
          <a:r>
            <a:rPr lang="en-US" sz="1600" dirty="0"/>
            <a:t> </a:t>
          </a:r>
          <a:r>
            <a:rPr lang="en-US" sz="1600" dirty="0" err="1"/>
            <a:t>O‘rta</a:t>
          </a:r>
          <a:r>
            <a:rPr lang="en-US" sz="1600" dirty="0"/>
            <a:t> </a:t>
          </a:r>
          <a:r>
            <a:rPr lang="en-US" sz="1600" dirty="0" err="1"/>
            <a:t>yer</a:t>
          </a:r>
          <a:r>
            <a:rPr lang="en-US" sz="1600" dirty="0"/>
            <a:t> </a:t>
          </a:r>
          <a:r>
            <a:rPr lang="en-US" sz="1600" dirty="0" err="1"/>
            <a:t>dengizidan</a:t>
          </a:r>
          <a:r>
            <a:rPr lang="en-US" sz="1600" dirty="0"/>
            <a:t> to </a:t>
          </a:r>
          <a:r>
            <a:rPr lang="en-US" sz="1600" dirty="0" err="1"/>
            <a:t>Yevropa</a:t>
          </a:r>
          <a:r>
            <a:rPr lang="en-US" sz="1600" dirty="0"/>
            <a:t> </a:t>
          </a:r>
          <a:r>
            <a:rPr lang="en-US" sz="1600" dirty="0" err="1"/>
            <a:t>qitʼasigacha</a:t>
          </a:r>
          <a:r>
            <a:rPr lang="en-US" sz="1600" dirty="0"/>
            <a:t> (</a:t>
          </a:r>
          <a:r>
            <a:rPr lang="en-US" sz="1600" dirty="0" err="1"/>
            <a:t>subkontinentgacha</a:t>
          </a:r>
          <a:r>
            <a:rPr lang="en-US" sz="1600" dirty="0"/>
            <a:t>) </a:t>
          </a:r>
          <a:r>
            <a:rPr lang="en-US" sz="1600" dirty="0" err="1"/>
            <a:t>bo‘lgan</a:t>
          </a:r>
          <a:r>
            <a:rPr lang="en-US" sz="1600" dirty="0"/>
            <a:t> </a:t>
          </a:r>
          <a:r>
            <a:rPr lang="en-US" sz="1600" dirty="0" err="1"/>
            <a:t>yurtlarni</a:t>
          </a:r>
          <a:r>
            <a:rPr lang="en-US" sz="1600" dirty="0"/>
            <a:t> </a:t>
          </a:r>
          <a:r>
            <a:rPr lang="en-US" sz="1600" dirty="0" err="1"/>
            <a:t>va</a:t>
          </a:r>
          <a:r>
            <a:rPr lang="en-US" sz="1600" dirty="0"/>
            <a:t> </a:t>
          </a:r>
          <a:r>
            <a:rPr lang="en-US" sz="1600" dirty="0" err="1"/>
            <a:t>bu</a:t>
          </a:r>
          <a:r>
            <a:rPr lang="en-US" sz="1600" dirty="0"/>
            <a:t> </a:t>
          </a:r>
          <a:r>
            <a:rPr lang="en-US" sz="1600" dirty="0" err="1"/>
            <a:t>hududlarda</a:t>
          </a:r>
          <a:r>
            <a:rPr lang="en-US" sz="1600" dirty="0"/>
            <a:t> IX-XII </a:t>
          </a:r>
          <a:r>
            <a:rPr lang="en-US" sz="1600" dirty="0" err="1"/>
            <a:t>asrlarda</a:t>
          </a:r>
          <a:r>
            <a:rPr lang="en-US" sz="1600" dirty="0"/>
            <a:t> </a:t>
          </a:r>
          <a:r>
            <a:rPr lang="en-US" sz="1600" dirty="0" err="1"/>
            <a:t>madaniyat</a:t>
          </a:r>
          <a:r>
            <a:rPr lang="en-US" sz="1600" dirty="0"/>
            <a:t> </a:t>
          </a:r>
          <a:r>
            <a:rPr lang="en-US" sz="1600" dirty="0" err="1"/>
            <a:t>yuksaklarga</a:t>
          </a:r>
          <a:r>
            <a:rPr lang="en-US" sz="1600" dirty="0"/>
            <a:t> </a:t>
          </a:r>
          <a:r>
            <a:rPr lang="en-US" sz="1600" dirty="0" err="1"/>
            <a:t>ko‘tarilganligini</a:t>
          </a:r>
          <a:r>
            <a:rPr lang="en-US" sz="1600" dirty="0"/>
            <a:t> </a:t>
          </a:r>
          <a:r>
            <a:rPr lang="en-US" sz="1600" dirty="0" err="1"/>
            <a:t>ko‘zda</a:t>
          </a:r>
          <a:r>
            <a:rPr lang="en-US" sz="1600" dirty="0"/>
            <a:t> </a:t>
          </a:r>
          <a:r>
            <a:rPr lang="en-US" sz="1600" dirty="0" err="1"/>
            <a:t>tutgan</a:t>
          </a:r>
          <a:r>
            <a:rPr lang="en-US" sz="1600" dirty="0"/>
            <a:t>. </a:t>
          </a:r>
          <a:r>
            <a:rPr lang="en-US" sz="1600" dirty="0" err="1"/>
            <a:t>Mazkur</a:t>
          </a:r>
          <a:r>
            <a:rPr lang="en-US" sz="1600" dirty="0"/>
            <a:t> </a:t>
          </a:r>
          <a:r>
            <a:rPr lang="en-US" sz="1600" dirty="0" err="1"/>
            <a:t>o‘lkalar</a:t>
          </a:r>
          <a:r>
            <a:rPr lang="en-US" sz="1600" dirty="0"/>
            <a:t> </a:t>
          </a:r>
          <a:r>
            <a:rPr lang="en-US" sz="1600" dirty="0" err="1"/>
            <a:t>qadimiy</a:t>
          </a:r>
          <a:r>
            <a:rPr lang="en-US" sz="1600" dirty="0"/>
            <a:t> </a:t>
          </a:r>
          <a:r>
            <a:rPr lang="en-US" sz="1600" dirty="0" err="1"/>
            <a:t>sivilizatsiya</a:t>
          </a:r>
          <a:r>
            <a:rPr lang="en-US" sz="1600" dirty="0"/>
            <a:t> </a:t>
          </a:r>
          <a:r>
            <a:rPr lang="en-US" sz="1600" dirty="0" err="1"/>
            <a:t>beshigidir</a:t>
          </a:r>
          <a:r>
            <a:rPr lang="en-US" sz="1600" dirty="0"/>
            <a:t>.</a:t>
          </a:r>
          <a:endParaRPr lang="ru-RU" sz="1600" dirty="0"/>
        </a:p>
      </dgm:t>
    </dgm:pt>
    <dgm:pt modelId="{7E972945-188B-41CB-9F57-269E5A5E9B1D}" type="sibTrans" cxnId="{332BB304-E037-4637-B685-C70127E59067}">
      <dgm:prSet/>
      <dgm:spPr/>
      <dgm:t>
        <a:bodyPr/>
        <a:lstStyle/>
        <a:p>
          <a:endParaRPr lang="ru-RU"/>
        </a:p>
      </dgm:t>
    </dgm:pt>
    <dgm:pt modelId="{BD162258-336B-45E5-B8B1-59561E337EE1}" type="parTrans" cxnId="{332BB304-E037-4637-B685-C70127E59067}">
      <dgm:prSet/>
      <dgm:spPr/>
      <dgm:t>
        <a:bodyPr/>
        <a:lstStyle/>
        <a:p>
          <a:endParaRPr lang="ru-RU"/>
        </a:p>
      </dgm:t>
    </dgm:pt>
    <dgm:pt modelId="{51B03046-F123-46D6-9EBC-F4FB3E758CC2}" type="pres">
      <dgm:prSet presAssocID="{F183E96D-2B2B-447A-9966-6203BCEDDC67}" presName="Name0" presStyleCnt="0">
        <dgm:presLayoutVars>
          <dgm:dir/>
          <dgm:animLvl val="lvl"/>
          <dgm:resizeHandles val="exact"/>
        </dgm:presLayoutVars>
      </dgm:prSet>
      <dgm:spPr/>
    </dgm:pt>
    <dgm:pt modelId="{C61205E4-3C4C-418C-AF06-098B26F48E3A}" type="pres">
      <dgm:prSet presAssocID="{4D95F3F2-223D-48FB-BD9D-AB28937FAC1A}" presName="boxAndChildren" presStyleCnt="0"/>
      <dgm:spPr/>
    </dgm:pt>
    <dgm:pt modelId="{C5D0B34C-BCFC-4702-9BC2-994EF98098F5}" type="pres">
      <dgm:prSet presAssocID="{4D95F3F2-223D-48FB-BD9D-AB28937FAC1A}" presName="parentTextBox" presStyleLbl="node1" presStyleIdx="0" presStyleCnt="3"/>
      <dgm:spPr/>
    </dgm:pt>
    <dgm:pt modelId="{EEF4C3A5-3196-4A78-8282-F32B0EC2A0D6}" type="pres">
      <dgm:prSet presAssocID="{CA21E9A8-97B3-4BE2-8764-763E4E77DA4B}" presName="sp" presStyleCnt="0"/>
      <dgm:spPr/>
    </dgm:pt>
    <dgm:pt modelId="{16826812-578B-485A-B7C5-AD1EF13EF9BB}" type="pres">
      <dgm:prSet presAssocID="{24E1E3AA-E643-41DB-8AEB-EC0663DA1ADD}" presName="arrowAndChildren" presStyleCnt="0"/>
      <dgm:spPr/>
    </dgm:pt>
    <dgm:pt modelId="{E65F9D24-C287-4664-B573-FC759A103D7F}" type="pres">
      <dgm:prSet presAssocID="{24E1E3AA-E643-41DB-8AEB-EC0663DA1ADD}" presName="parentTextArrow" presStyleLbl="node1" presStyleIdx="1" presStyleCnt="3"/>
      <dgm:spPr/>
    </dgm:pt>
    <dgm:pt modelId="{40174A2F-0106-4630-A540-98C892DEB00B}" type="pres">
      <dgm:prSet presAssocID="{E2C5EC27-8A66-4F99-B31F-FC986AD744DC}" presName="sp" presStyleCnt="0"/>
      <dgm:spPr/>
    </dgm:pt>
    <dgm:pt modelId="{52E778B2-7049-46E7-8C4B-52509D6769D1}" type="pres">
      <dgm:prSet presAssocID="{2F2BD80F-FD6E-49F4-A0F6-E890954AD751}" presName="arrowAndChildren" presStyleCnt="0"/>
      <dgm:spPr/>
    </dgm:pt>
    <dgm:pt modelId="{D46C6479-874D-4FA0-8CB5-B3BDEAF20B26}" type="pres">
      <dgm:prSet presAssocID="{2F2BD80F-FD6E-49F4-A0F6-E890954AD751}" presName="parentTextArrow" presStyleLbl="node1" presStyleIdx="2" presStyleCnt="3"/>
      <dgm:spPr/>
    </dgm:pt>
  </dgm:ptLst>
  <dgm:cxnLst>
    <dgm:cxn modelId="{332BB304-E037-4637-B685-C70127E59067}" srcId="{F183E96D-2B2B-447A-9966-6203BCEDDC67}" destId="{4D95F3F2-223D-48FB-BD9D-AB28937FAC1A}" srcOrd="2" destOrd="0" parTransId="{BD162258-336B-45E5-B8B1-59561E337EE1}" sibTransId="{7E972945-188B-41CB-9F57-269E5A5E9B1D}"/>
    <dgm:cxn modelId="{254F4432-7A6F-4150-940B-DFAE4C5E2710}" srcId="{F183E96D-2B2B-447A-9966-6203BCEDDC67}" destId="{24E1E3AA-E643-41DB-8AEB-EC0663DA1ADD}" srcOrd="1" destOrd="0" parTransId="{367C14FD-DEFC-4F5B-A639-EF65BC15D77A}" sibTransId="{CA21E9A8-97B3-4BE2-8764-763E4E77DA4B}"/>
    <dgm:cxn modelId="{5BA9FD37-B6A0-4142-ADA6-C9BAF4F6FE11}" type="presOf" srcId="{2F2BD80F-FD6E-49F4-A0F6-E890954AD751}" destId="{D46C6479-874D-4FA0-8CB5-B3BDEAF20B26}" srcOrd="0" destOrd="0" presId="urn:microsoft.com/office/officeart/2005/8/layout/process4"/>
    <dgm:cxn modelId="{74C47353-602E-40F6-B44B-BAD5174687BB}" srcId="{F183E96D-2B2B-447A-9966-6203BCEDDC67}" destId="{2F2BD80F-FD6E-49F4-A0F6-E890954AD751}" srcOrd="0" destOrd="0" parTransId="{A89CC458-9E6A-40E5-94E4-F421744F9DE9}" sibTransId="{E2C5EC27-8A66-4F99-B31F-FC986AD744DC}"/>
    <dgm:cxn modelId="{A6447DC6-1C0D-447B-B062-54B0991DD3CA}" type="presOf" srcId="{4D95F3F2-223D-48FB-BD9D-AB28937FAC1A}" destId="{C5D0B34C-BCFC-4702-9BC2-994EF98098F5}" srcOrd="0" destOrd="0" presId="urn:microsoft.com/office/officeart/2005/8/layout/process4"/>
    <dgm:cxn modelId="{C47E47D1-17D4-4FED-A02F-0251A47D3480}" type="presOf" srcId="{F183E96D-2B2B-447A-9966-6203BCEDDC67}" destId="{51B03046-F123-46D6-9EBC-F4FB3E758CC2}" srcOrd="0" destOrd="0" presId="urn:microsoft.com/office/officeart/2005/8/layout/process4"/>
    <dgm:cxn modelId="{EBE461EE-CFBE-4705-B470-ADC4C544DAA3}" type="presOf" srcId="{24E1E3AA-E643-41DB-8AEB-EC0663DA1ADD}" destId="{E65F9D24-C287-4664-B573-FC759A103D7F}" srcOrd="0" destOrd="0" presId="urn:microsoft.com/office/officeart/2005/8/layout/process4"/>
    <dgm:cxn modelId="{73F2A21B-A63C-4337-AB58-2A2CABED0E55}" type="presParOf" srcId="{51B03046-F123-46D6-9EBC-F4FB3E758CC2}" destId="{C61205E4-3C4C-418C-AF06-098B26F48E3A}" srcOrd="0" destOrd="0" presId="urn:microsoft.com/office/officeart/2005/8/layout/process4"/>
    <dgm:cxn modelId="{B01A1B86-6DBA-42CD-B88A-9569C4428C7A}" type="presParOf" srcId="{C61205E4-3C4C-418C-AF06-098B26F48E3A}" destId="{C5D0B34C-BCFC-4702-9BC2-994EF98098F5}" srcOrd="0" destOrd="0" presId="urn:microsoft.com/office/officeart/2005/8/layout/process4"/>
    <dgm:cxn modelId="{EB70ADAF-A86E-4C9C-82A2-FB66C213B7D7}" type="presParOf" srcId="{51B03046-F123-46D6-9EBC-F4FB3E758CC2}" destId="{EEF4C3A5-3196-4A78-8282-F32B0EC2A0D6}" srcOrd="1" destOrd="0" presId="urn:microsoft.com/office/officeart/2005/8/layout/process4"/>
    <dgm:cxn modelId="{56E6F3B9-C563-47CB-8768-FEA4F1DFBD51}" type="presParOf" srcId="{51B03046-F123-46D6-9EBC-F4FB3E758CC2}" destId="{16826812-578B-485A-B7C5-AD1EF13EF9BB}" srcOrd="2" destOrd="0" presId="urn:microsoft.com/office/officeart/2005/8/layout/process4"/>
    <dgm:cxn modelId="{A3AD25ED-D5B7-4E13-9116-93D56816AEBE}" type="presParOf" srcId="{16826812-578B-485A-B7C5-AD1EF13EF9BB}" destId="{E65F9D24-C287-4664-B573-FC759A103D7F}" srcOrd="0" destOrd="0" presId="urn:microsoft.com/office/officeart/2005/8/layout/process4"/>
    <dgm:cxn modelId="{C918C5D8-F4B7-4507-A81C-B24C95D2F688}" type="presParOf" srcId="{51B03046-F123-46D6-9EBC-F4FB3E758CC2}" destId="{40174A2F-0106-4630-A540-98C892DEB00B}" srcOrd="3" destOrd="0" presId="urn:microsoft.com/office/officeart/2005/8/layout/process4"/>
    <dgm:cxn modelId="{E05FD90E-3784-44CC-A5CB-D710EC547628}" type="presParOf" srcId="{51B03046-F123-46D6-9EBC-F4FB3E758CC2}" destId="{52E778B2-7049-46E7-8C4B-52509D6769D1}" srcOrd="4" destOrd="0" presId="urn:microsoft.com/office/officeart/2005/8/layout/process4"/>
    <dgm:cxn modelId="{5E0E8C23-9605-44A5-9F1C-6E6CBF469D45}" type="presParOf" srcId="{52E778B2-7049-46E7-8C4B-52509D6769D1}" destId="{D46C6479-874D-4FA0-8CB5-B3BDEAF20B2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313498-6EF2-4D6C-8E8E-5A9FFE8D6BA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B268EB-71B9-4DFC-8993-C86ECB618FAE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0" i="0" dirty="0"/>
            <a:t>IX-XII </a:t>
          </a:r>
          <a:r>
            <a:rPr lang="en-US" sz="1400" b="0" i="0" dirty="0" err="1"/>
            <a:t>asrlarda</a:t>
          </a:r>
          <a:r>
            <a:rPr lang="en-US" sz="1400" b="0" i="0" dirty="0"/>
            <a:t> </a:t>
          </a:r>
          <a:r>
            <a:rPr lang="en-US" sz="1400" b="0" i="0" dirty="0" err="1"/>
            <a:t>jahon</a:t>
          </a:r>
          <a:r>
            <a:rPr lang="en-US" sz="1400" b="0" i="0" dirty="0"/>
            <a:t> </a:t>
          </a:r>
          <a:r>
            <a:rPr lang="en-US" sz="1400" b="0" i="0" dirty="0" err="1"/>
            <a:t>sivilizatsiyasi</a:t>
          </a:r>
          <a:r>
            <a:rPr lang="en-US" sz="1400" b="0" i="0" dirty="0"/>
            <a:t> </a:t>
          </a:r>
          <a:r>
            <a:rPr lang="en-US" sz="1400" b="0" i="0" dirty="0" err="1"/>
            <a:t>tarixiy</a:t>
          </a:r>
          <a:r>
            <a:rPr lang="en-US" sz="1400" b="0" i="0" dirty="0"/>
            <a:t> </a:t>
          </a:r>
          <a:r>
            <a:rPr lang="en-US" sz="1400" b="0" i="0" dirty="0" err="1"/>
            <a:t>taraqqiyoti</a:t>
          </a:r>
          <a:r>
            <a:rPr lang="en-US" sz="1400" b="0" i="0" dirty="0"/>
            <a:t> </a:t>
          </a:r>
          <a:r>
            <a:rPr lang="en-US" sz="1400" b="0" i="0" dirty="0" err="1"/>
            <a:t>davomida</a:t>
          </a:r>
          <a:r>
            <a:rPr lang="en-US" sz="1400" b="0" i="0" dirty="0"/>
            <a:t> </a:t>
          </a:r>
          <a:r>
            <a:rPr lang="en-US" sz="1400" b="0" i="0" dirty="0" err="1"/>
            <a:t>birinchi</a:t>
          </a:r>
          <a:r>
            <a:rPr lang="en-US" sz="1400" b="0" i="0" dirty="0"/>
            <a:t> </a:t>
          </a:r>
          <a:r>
            <a:rPr lang="en-US" sz="1400" b="0" i="0" dirty="0" err="1"/>
            <a:t>bo‘lib</a:t>
          </a:r>
          <a:r>
            <a:rPr lang="en-US" sz="1400" b="0" i="0" dirty="0"/>
            <a:t> </a:t>
          </a:r>
          <a:r>
            <a:rPr lang="en-US" sz="1400" b="0" i="0" dirty="0" err="1"/>
            <a:t>Sharq</a:t>
          </a:r>
          <a:r>
            <a:rPr lang="en-US" sz="1400" b="0" i="0" dirty="0"/>
            <a:t> </a:t>
          </a:r>
          <a:r>
            <a:rPr lang="en-US" sz="1400" b="0" i="0" dirty="0" err="1"/>
            <a:t>mo‘jizasi</a:t>
          </a:r>
          <a:r>
            <a:rPr lang="en-US" sz="1400" b="0" i="0" dirty="0"/>
            <a:t> </a:t>
          </a:r>
          <a:r>
            <a:rPr lang="en-US" sz="1400" b="0" i="0" dirty="0" err="1"/>
            <a:t>ro‘y</a:t>
          </a:r>
          <a:r>
            <a:rPr lang="en-US" sz="1400" b="0" i="0" dirty="0"/>
            <a:t> </a:t>
          </a:r>
          <a:r>
            <a:rPr lang="en-US" sz="1400" b="0" i="0" dirty="0" err="1"/>
            <a:t>berdi</a:t>
          </a:r>
          <a:r>
            <a:rPr lang="en-US" sz="1400" b="0" i="0" dirty="0"/>
            <a:t>. </a:t>
          </a:r>
          <a:r>
            <a:rPr lang="en-US" sz="1400" b="0" i="0" dirty="0" err="1"/>
            <a:t>Huddi</a:t>
          </a:r>
          <a:r>
            <a:rPr lang="en-US" sz="1400" b="0" i="0" dirty="0"/>
            <a:t> </a:t>
          </a:r>
          <a:r>
            <a:rPr lang="en-US" sz="1400" b="0" i="0" dirty="0" err="1"/>
            <a:t>shu</a:t>
          </a:r>
          <a:r>
            <a:rPr lang="en-US" sz="1400" b="0" i="0" dirty="0"/>
            <a:t> </a:t>
          </a:r>
          <a:r>
            <a:rPr lang="en-US" sz="1400" b="0" i="0" dirty="0" err="1"/>
            <a:t>davrda</a:t>
          </a:r>
          <a:r>
            <a:rPr lang="en-US" sz="1400" b="0" i="0" dirty="0"/>
            <a:t>  </a:t>
          </a:r>
          <a:r>
            <a:rPr lang="en-US" sz="1400" b="0" i="0" dirty="0" err="1"/>
            <a:t>qadimgi</a:t>
          </a:r>
          <a:r>
            <a:rPr lang="en-US" sz="1400" b="0" i="0" dirty="0"/>
            <a:t> </a:t>
          </a:r>
          <a:r>
            <a:rPr lang="en-US" sz="1400" b="0" i="0" dirty="0" err="1"/>
            <a:t>Sharq</a:t>
          </a:r>
          <a:r>
            <a:rPr lang="en-US" sz="1400" b="0" i="0" dirty="0"/>
            <a:t> </a:t>
          </a:r>
          <a:r>
            <a:rPr lang="en-US" sz="1400" b="0" i="0" dirty="0" err="1"/>
            <a:t>mintaqasiga</a:t>
          </a:r>
          <a:r>
            <a:rPr lang="en-US" sz="1400" b="0" i="0" dirty="0"/>
            <a:t> </a:t>
          </a:r>
          <a:r>
            <a:rPr lang="en-US" sz="1400" b="0" i="0" dirty="0" err="1"/>
            <a:t>mansub</a:t>
          </a:r>
          <a:r>
            <a:rPr lang="en-US" sz="1400" b="0" i="0" dirty="0"/>
            <a:t>  </a:t>
          </a:r>
          <a:r>
            <a:rPr lang="en-US" sz="1400" b="0" i="0" dirty="0" err="1"/>
            <a:t>Misr</a:t>
          </a:r>
          <a:r>
            <a:rPr lang="en-US" sz="1400" b="0" i="0" dirty="0"/>
            <a:t>, </a:t>
          </a:r>
          <a:r>
            <a:rPr lang="en-US" sz="1400" b="0" i="0" dirty="0" err="1"/>
            <a:t>Mesopotamiya</a:t>
          </a:r>
          <a:r>
            <a:rPr lang="en-US" sz="1400" b="0" i="0" dirty="0"/>
            <a:t>, </a:t>
          </a:r>
          <a:r>
            <a:rPr lang="en-US" sz="1400" b="0" i="0" dirty="0" err="1"/>
            <a:t>Hindiston</a:t>
          </a:r>
          <a:r>
            <a:rPr lang="en-US" sz="1400" b="0" i="0" dirty="0"/>
            <a:t>, </a:t>
          </a:r>
          <a:r>
            <a:rPr lang="ru-RU" sz="1400" b="0" i="0" dirty="0"/>
            <a:t>Х</a:t>
          </a:r>
          <a:r>
            <a:rPr lang="en-US" sz="1400" b="0" i="0" dirty="0" err="1"/>
            <a:t>itoy</a:t>
          </a:r>
          <a:r>
            <a:rPr lang="en-US" sz="1400" b="0" i="0" dirty="0"/>
            <a:t>, </a:t>
          </a:r>
          <a:r>
            <a:rPr lang="en-US" sz="1400" b="0" i="0" dirty="0" err="1"/>
            <a:t>Markaziy</a:t>
          </a:r>
          <a:r>
            <a:rPr lang="en-US" sz="1400" b="0" i="0" dirty="0"/>
            <a:t> </a:t>
          </a:r>
          <a:r>
            <a:rPr lang="en-US" sz="1400" b="0" i="0" dirty="0" err="1"/>
            <a:t>Osiyo</a:t>
          </a:r>
          <a:r>
            <a:rPr lang="en-US" sz="1400" b="0" i="0" dirty="0"/>
            <a:t> </a:t>
          </a:r>
          <a:r>
            <a:rPr lang="en-US" sz="1400" b="0" i="0" dirty="0" err="1"/>
            <a:t>hududlari</a:t>
          </a:r>
          <a:r>
            <a:rPr lang="en-US" sz="1400" b="0" i="0" dirty="0"/>
            <a:t> </a:t>
          </a:r>
          <a:r>
            <a:rPr lang="en-US" sz="1400" b="0" i="0" dirty="0" err="1"/>
            <a:t>insoniyat</a:t>
          </a:r>
          <a:r>
            <a:rPr lang="en-US" sz="1400" b="0" i="0" dirty="0"/>
            <a:t> </a:t>
          </a:r>
          <a:r>
            <a:rPr lang="en-US" sz="1400" b="0" i="0" dirty="0" err="1"/>
            <a:t>sivilizatsiyasining</a:t>
          </a:r>
          <a:r>
            <a:rPr lang="en-US" sz="1400" b="0" i="0" dirty="0"/>
            <a:t> ilk </a:t>
          </a:r>
          <a:r>
            <a:rPr lang="en-US" sz="1400" b="0" i="0" dirty="0" err="1"/>
            <a:t>sarchashmalari</a:t>
          </a:r>
          <a:r>
            <a:rPr lang="en-US" sz="1400" b="0" i="0" dirty="0"/>
            <a:t> </a:t>
          </a:r>
          <a:r>
            <a:rPr lang="en-US" sz="1400" b="0" i="0" dirty="0" err="1"/>
            <a:t>sifatida</a:t>
          </a:r>
          <a:r>
            <a:rPr lang="en-US" sz="1400" b="0" i="0" dirty="0"/>
            <a:t> </a:t>
          </a:r>
          <a:r>
            <a:rPr lang="en-US" sz="1400" b="0" i="0" dirty="0" err="1"/>
            <a:t>shakllandi</a:t>
          </a:r>
          <a:r>
            <a:rPr lang="en-US" sz="1400" b="0" i="0" dirty="0"/>
            <a:t>.</a:t>
          </a:r>
          <a:endParaRPr lang="ru-RU" sz="1400" dirty="0"/>
        </a:p>
      </dgm:t>
    </dgm:pt>
    <dgm:pt modelId="{CA9062B0-A395-4713-8A74-00CC083D0AD6}" type="parTrans" cxnId="{0D067F3D-A357-4173-A3D9-7CA0E41D2F00}">
      <dgm:prSet/>
      <dgm:spPr/>
      <dgm:t>
        <a:bodyPr/>
        <a:lstStyle/>
        <a:p>
          <a:endParaRPr lang="ru-RU"/>
        </a:p>
      </dgm:t>
    </dgm:pt>
    <dgm:pt modelId="{E07CB8E2-0CBC-4A2E-9569-0046C8D4D53E}" type="sibTrans" cxnId="{0D067F3D-A357-4173-A3D9-7CA0E41D2F00}">
      <dgm:prSet/>
      <dgm:spPr/>
      <dgm:t>
        <a:bodyPr/>
        <a:lstStyle/>
        <a:p>
          <a:endParaRPr lang="ru-RU"/>
        </a:p>
      </dgm:t>
    </dgm:pt>
    <dgm:pt modelId="{D17E3721-FD97-47B3-B89B-E4698B7414D7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0" i="0" dirty="0">
              <a:solidFill>
                <a:schemeClr val="bg1"/>
              </a:solidFill>
            </a:rPr>
            <a:t>VII </a:t>
          </a:r>
          <a:r>
            <a:rPr lang="en-US" sz="1400" b="0" i="0" dirty="0" err="1">
              <a:solidFill>
                <a:schemeClr val="bg1"/>
              </a:solidFill>
            </a:rPr>
            <a:t>asrdan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boshlab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arab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dunyosida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islom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bayrog</a:t>
          </a:r>
          <a:r>
            <a:rPr lang="en-US" sz="1400" b="0" i="0" dirty="0" err="1"/>
            <a:t>‘</a:t>
          </a:r>
          <a:r>
            <a:rPr lang="en-US" sz="1400" b="0" i="0" dirty="0" err="1">
              <a:solidFill>
                <a:schemeClr val="bg1"/>
              </a:solidFill>
            </a:rPr>
            <a:t>i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ostida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vujudga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kelgan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xalifalik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davlati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qisqa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tarixiy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davr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ichida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ko’pgina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hududlarni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egallab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ularda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nisbatan</a:t>
          </a:r>
          <a:r>
            <a:rPr lang="en-US" sz="1400" b="0" i="0" dirty="0">
              <a:solidFill>
                <a:schemeClr val="bg1"/>
              </a:solidFill>
            </a:rPr>
            <a:t> yagona </a:t>
          </a:r>
          <a:r>
            <a:rPr lang="en-US" sz="1400" b="0" i="0" dirty="0" err="1">
              <a:solidFill>
                <a:schemeClr val="bg1"/>
              </a:solidFill>
            </a:rPr>
            <a:t>iqtisodiy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va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madaniy-ma’naviy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makon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yaratishga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muvaffaq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bo</a:t>
          </a:r>
          <a:r>
            <a:rPr lang="en-US" sz="1400" b="0" i="0" dirty="0" err="1"/>
            <a:t>‘</a:t>
          </a:r>
          <a:r>
            <a:rPr lang="en-US" sz="1400" b="0" i="0" dirty="0" err="1">
              <a:solidFill>
                <a:schemeClr val="bg1"/>
              </a:solidFill>
            </a:rPr>
            <a:t>ldi</a:t>
          </a:r>
          <a:r>
            <a:rPr lang="en-US" sz="1400" b="0" i="0" dirty="0">
              <a:solidFill>
                <a:schemeClr val="bg1"/>
              </a:solidFill>
            </a:rPr>
            <a:t>. </a:t>
          </a:r>
          <a:r>
            <a:rPr lang="en-US" sz="1400" b="0" i="0" dirty="0" err="1">
              <a:solidFill>
                <a:schemeClr val="bg1"/>
              </a:solidFill>
            </a:rPr>
            <a:t>Bunday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hollar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Sharq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Uyg</a:t>
          </a:r>
          <a:r>
            <a:rPr lang="en-US" sz="1400" b="0" i="0" dirty="0" err="1"/>
            <a:t>‘</a:t>
          </a:r>
          <a:r>
            <a:rPr lang="en-US" sz="1400" b="0" i="0" dirty="0" err="1">
              <a:solidFill>
                <a:schemeClr val="bg1"/>
              </a:solidFill>
            </a:rPr>
            <a:t>onish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jarayoniga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va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ayniqsa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arab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dunyosi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bilan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tutashgan</a:t>
          </a:r>
          <a:r>
            <a:rPr lang="en-US" sz="1400" b="0" i="0" dirty="0">
              <a:solidFill>
                <a:schemeClr val="bg1"/>
              </a:solidFill>
            </a:rPr>
            <a:t>  </a:t>
          </a:r>
          <a:r>
            <a:rPr lang="en-US" sz="1400" b="0" i="0" dirty="0" err="1">
              <a:solidFill>
                <a:schemeClr val="bg1"/>
              </a:solidFill>
            </a:rPr>
            <a:t>Markaziy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Osiyo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hududlariga</a:t>
          </a:r>
          <a:r>
            <a:rPr lang="en-US" sz="1400" b="0" i="0" dirty="0">
              <a:solidFill>
                <a:schemeClr val="bg1"/>
              </a:solidFill>
            </a:rPr>
            <a:t> ham </a:t>
          </a:r>
          <a:r>
            <a:rPr lang="en-US" sz="1400" b="0" i="0" dirty="0" err="1">
              <a:solidFill>
                <a:schemeClr val="bg1"/>
              </a:solidFill>
            </a:rPr>
            <a:t>jiddiy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ta’sir</a:t>
          </a:r>
          <a:r>
            <a:rPr lang="en-US" sz="1400" b="0" i="0" dirty="0">
              <a:solidFill>
                <a:schemeClr val="bg1"/>
              </a:solidFill>
            </a:rPr>
            <a:t> </a:t>
          </a:r>
          <a:r>
            <a:rPr lang="en-US" sz="1400" b="0" i="0" dirty="0" err="1">
              <a:solidFill>
                <a:schemeClr val="bg1"/>
              </a:solidFill>
            </a:rPr>
            <a:t>ko</a:t>
          </a:r>
          <a:r>
            <a:rPr lang="en-US" sz="1400" b="0" i="0" dirty="0" err="1"/>
            <a:t>‘</a:t>
          </a:r>
          <a:r>
            <a:rPr lang="en-US" sz="1400" b="0" i="0" dirty="0" err="1">
              <a:solidFill>
                <a:schemeClr val="bg1"/>
              </a:solidFill>
            </a:rPr>
            <a:t>rsatdi</a:t>
          </a:r>
          <a:r>
            <a:rPr lang="en-US" sz="1400" b="0" i="0" dirty="0">
              <a:solidFill>
                <a:schemeClr val="bg1"/>
              </a:solidFill>
            </a:rPr>
            <a:t>.</a:t>
          </a:r>
          <a:endParaRPr lang="ru-RU" sz="1400" dirty="0">
            <a:solidFill>
              <a:schemeClr val="bg1"/>
            </a:solidFill>
          </a:endParaRPr>
        </a:p>
      </dgm:t>
    </dgm:pt>
    <dgm:pt modelId="{8EFE6303-CA95-405F-996A-503BB6C40144}" type="parTrans" cxnId="{662DB794-FAD8-4D55-B681-A2C1B51380AE}">
      <dgm:prSet/>
      <dgm:spPr/>
      <dgm:t>
        <a:bodyPr/>
        <a:lstStyle/>
        <a:p>
          <a:endParaRPr lang="ru-RU"/>
        </a:p>
      </dgm:t>
    </dgm:pt>
    <dgm:pt modelId="{D655F55D-BD4B-4D1D-998B-D60040E175FA}" type="sibTrans" cxnId="{662DB794-FAD8-4D55-B681-A2C1B51380AE}">
      <dgm:prSet/>
      <dgm:spPr/>
      <dgm:t>
        <a:bodyPr/>
        <a:lstStyle/>
        <a:p>
          <a:endParaRPr lang="ru-RU"/>
        </a:p>
      </dgm:t>
    </dgm:pt>
    <dgm:pt modelId="{F0D3D793-3604-43AF-9EA1-A44831849522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0" i="0" dirty="0"/>
            <a:t>IX-XII </a:t>
          </a:r>
          <a:r>
            <a:rPr lang="en-US" sz="1400" b="0" i="0" dirty="0" err="1"/>
            <a:t>asrlar</a:t>
          </a:r>
          <a:r>
            <a:rPr lang="en-US" sz="1400" b="0" i="0" dirty="0"/>
            <a:t> </a:t>
          </a:r>
          <a:r>
            <a:rPr lang="en-US" sz="1400" b="0" i="0" dirty="0" err="1"/>
            <a:t>davomida</a:t>
          </a:r>
          <a:r>
            <a:rPr lang="en-US" sz="1400" b="0" i="0" dirty="0"/>
            <a:t> </a:t>
          </a:r>
          <a:r>
            <a:rPr lang="en-US" sz="1400" b="0" i="0" dirty="0" err="1"/>
            <a:t>xalifalik</a:t>
          </a:r>
          <a:r>
            <a:rPr lang="en-US" sz="1400" b="0" i="0" dirty="0"/>
            <a:t> </a:t>
          </a:r>
          <a:r>
            <a:rPr lang="en-US" sz="1400" b="0" i="0" dirty="0" err="1"/>
            <a:t>tasarrufidagi</a:t>
          </a:r>
          <a:r>
            <a:rPr lang="en-US" sz="1400" b="0" i="0" dirty="0"/>
            <a:t> </a:t>
          </a:r>
          <a:r>
            <a:rPr lang="en-US" sz="1400" b="0" i="0" dirty="0" err="1"/>
            <a:t>mamlakatlarda</a:t>
          </a:r>
          <a:r>
            <a:rPr lang="en-US" sz="1400" b="0" i="0" dirty="0"/>
            <a:t> </a:t>
          </a:r>
          <a:r>
            <a:rPr lang="en-US" sz="1400" b="0" i="0" dirty="0" err="1"/>
            <a:t>islomiy</a:t>
          </a:r>
          <a:r>
            <a:rPr lang="en-US" sz="1400" b="0" i="0" dirty="0"/>
            <a:t> </a:t>
          </a:r>
          <a:r>
            <a:rPr lang="en-US" sz="1400" b="0" i="0" dirty="0" err="1"/>
            <a:t>hamda</a:t>
          </a:r>
          <a:r>
            <a:rPr lang="en-US" sz="1400" b="0" i="0" dirty="0"/>
            <a:t> </a:t>
          </a:r>
          <a:r>
            <a:rPr lang="en-US" sz="1400" b="0" i="0" dirty="0" err="1"/>
            <a:t>dunyoviy</a:t>
          </a:r>
          <a:r>
            <a:rPr lang="en-US" sz="1400" b="0" i="0" dirty="0"/>
            <a:t> </a:t>
          </a:r>
          <a:r>
            <a:rPr lang="en-US" sz="1400" b="0" i="0" dirty="0" err="1"/>
            <a:t>madaniyatning</a:t>
          </a:r>
          <a:r>
            <a:rPr lang="en-US" sz="1400" b="0" i="0" dirty="0"/>
            <a:t> </a:t>
          </a:r>
          <a:r>
            <a:rPr lang="en-US" sz="1400" b="0" i="0" dirty="0" err="1"/>
            <a:t>yonma</a:t>
          </a:r>
          <a:r>
            <a:rPr lang="en-US" sz="1400" b="0" i="0" dirty="0"/>
            <a:t>-yon </a:t>
          </a:r>
          <a:r>
            <a:rPr lang="en-US" sz="1400" b="0" i="0" dirty="0" err="1"/>
            <a:t>rivojlanishiga</a:t>
          </a:r>
          <a:r>
            <a:rPr lang="en-US" sz="1400" b="0" i="0" dirty="0"/>
            <a:t> </a:t>
          </a:r>
          <a:r>
            <a:rPr lang="en-US" sz="1400" b="0" i="0" dirty="0" err="1"/>
            <a:t>keng</a:t>
          </a:r>
          <a:r>
            <a:rPr lang="en-US" sz="1400" b="0" i="0" dirty="0"/>
            <a:t> </a:t>
          </a:r>
          <a:r>
            <a:rPr lang="en-US" sz="1400" b="0" i="0" dirty="0" err="1"/>
            <a:t>yo‘l</a:t>
          </a:r>
          <a:r>
            <a:rPr lang="en-US" sz="1400" b="0" i="0" dirty="0"/>
            <a:t> </a:t>
          </a:r>
          <a:r>
            <a:rPr lang="en-US" sz="1400" b="0" i="0" dirty="0" err="1"/>
            <a:t>ochildiki</a:t>
          </a:r>
          <a:r>
            <a:rPr lang="en-US" sz="1400" b="0" i="0" dirty="0"/>
            <a:t>, </a:t>
          </a:r>
          <a:r>
            <a:rPr lang="en-US" sz="1400" b="0" i="0" dirty="0" err="1"/>
            <a:t>bu</a:t>
          </a:r>
          <a:r>
            <a:rPr lang="en-US" sz="1400" b="0" i="0" dirty="0"/>
            <a:t> </a:t>
          </a:r>
          <a:r>
            <a:rPr lang="en-US" sz="1400" b="0" i="0" dirty="0" err="1"/>
            <a:t>hol</a:t>
          </a:r>
          <a:r>
            <a:rPr lang="en-US" sz="1400" b="0" i="0" dirty="0"/>
            <a:t> </a:t>
          </a:r>
          <a:r>
            <a:rPr lang="en-US" sz="1400" b="0" i="0" dirty="0" err="1"/>
            <a:t>oxir-oqibatda</a:t>
          </a:r>
          <a:r>
            <a:rPr lang="en-US" sz="1400" b="0" i="0" dirty="0"/>
            <a:t> </a:t>
          </a:r>
          <a:r>
            <a:rPr lang="en-US" sz="1400" b="0" i="0" dirty="0" err="1"/>
            <a:t>Sharq</a:t>
          </a:r>
          <a:r>
            <a:rPr lang="en-US" sz="1400" b="0" i="0" dirty="0"/>
            <a:t> </a:t>
          </a:r>
          <a:r>
            <a:rPr lang="en-US" sz="1400" b="0" i="0" dirty="0" err="1"/>
            <a:t>dunyosini</a:t>
          </a:r>
          <a:r>
            <a:rPr lang="en-US" sz="1400" b="0" i="0" dirty="0"/>
            <a:t> </a:t>
          </a:r>
          <a:r>
            <a:rPr lang="en-US" sz="1400" b="0" i="0" dirty="0" err="1"/>
            <a:t>ulkan</a:t>
          </a:r>
          <a:r>
            <a:rPr lang="en-US" sz="1400" b="0" i="0" dirty="0"/>
            <a:t> </a:t>
          </a:r>
          <a:r>
            <a:rPr lang="en-US" sz="1400" b="0" i="0" dirty="0" err="1"/>
            <a:t>o‘zgarishlarga</a:t>
          </a:r>
          <a:r>
            <a:rPr lang="en-US" sz="1400" b="0" i="0" dirty="0"/>
            <a:t> </a:t>
          </a:r>
          <a:r>
            <a:rPr lang="en-US" sz="1400" b="0" i="0" dirty="0" err="1"/>
            <a:t>olib</a:t>
          </a:r>
          <a:r>
            <a:rPr lang="en-US" sz="1400" b="0" i="0" dirty="0"/>
            <a:t> </a:t>
          </a:r>
          <a:r>
            <a:rPr lang="en-US" sz="1400" b="0" i="0" dirty="0" err="1"/>
            <a:t>keldi</a:t>
          </a:r>
          <a:r>
            <a:rPr lang="en-US" sz="1400" b="0" i="0" dirty="0"/>
            <a:t>.</a:t>
          </a:r>
          <a:endParaRPr lang="ru-RU" sz="1400" dirty="0"/>
        </a:p>
      </dgm:t>
    </dgm:pt>
    <dgm:pt modelId="{88CC6E11-F7EF-4D1E-AA37-746703D1DDDA}" type="sibTrans" cxnId="{32CDB7B4-50D4-4102-911A-CA6FC84A2330}">
      <dgm:prSet/>
      <dgm:spPr/>
      <dgm:t>
        <a:bodyPr/>
        <a:lstStyle/>
        <a:p>
          <a:endParaRPr lang="ru-RU"/>
        </a:p>
      </dgm:t>
    </dgm:pt>
    <dgm:pt modelId="{17005927-6716-4010-9E30-0DD3C88F4101}" type="parTrans" cxnId="{32CDB7B4-50D4-4102-911A-CA6FC84A2330}">
      <dgm:prSet/>
      <dgm:spPr/>
      <dgm:t>
        <a:bodyPr/>
        <a:lstStyle/>
        <a:p>
          <a:endParaRPr lang="ru-RU"/>
        </a:p>
      </dgm:t>
    </dgm:pt>
    <dgm:pt modelId="{59AF4CF7-A0F0-480A-9FB4-9631192C6017}" type="pres">
      <dgm:prSet presAssocID="{10313498-6EF2-4D6C-8E8E-5A9FFE8D6BA0}" presName="linear" presStyleCnt="0">
        <dgm:presLayoutVars>
          <dgm:dir/>
          <dgm:animLvl val="lvl"/>
          <dgm:resizeHandles val="exact"/>
        </dgm:presLayoutVars>
      </dgm:prSet>
      <dgm:spPr/>
    </dgm:pt>
    <dgm:pt modelId="{E16F0DAD-C554-44EC-A4C2-A42B72C95335}" type="pres">
      <dgm:prSet presAssocID="{3BB268EB-71B9-4DFC-8993-C86ECB618FAE}" presName="parentLin" presStyleCnt="0"/>
      <dgm:spPr/>
    </dgm:pt>
    <dgm:pt modelId="{D3BBF617-ABB6-4A47-BF17-6B50B90ABDD4}" type="pres">
      <dgm:prSet presAssocID="{3BB268EB-71B9-4DFC-8993-C86ECB618FAE}" presName="parentLeftMargin" presStyleLbl="node1" presStyleIdx="0" presStyleCnt="3"/>
      <dgm:spPr/>
    </dgm:pt>
    <dgm:pt modelId="{D4DFEB6B-1D41-44B0-8FD7-E089E376729B}" type="pres">
      <dgm:prSet presAssocID="{3BB268EB-71B9-4DFC-8993-C86ECB618FAE}" presName="parentText" presStyleLbl="node1" presStyleIdx="0" presStyleCnt="3" custScaleX="128568" custScaleY="97243">
        <dgm:presLayoutVars>
          <dgm:chMax val="0"/>
          <dgm:bulletEnabled val="1"/>
        </dgm:presLayoutVars>
      </dgm:prSet>
      <dgm:spPr/>
    </dgm:pt>
    <dgm:pt modelId="{79756060-BACB-4173-935F-8144C1973AE6}" type="pres">
      <dgm:prSet presAssocID="{3BB268EB-71B9-4DFC-8993-C86ECB618FAE}" presName="negativeSpace" presStyleCnt="0"/>
      <dgm:spPr/>
    </dgm:pt>
    <dgm:pt modelId="{83ED0751-7B42-4A25-A68A-B697891ADC68}" type="pres">
      <dgm:prSet presAssocID="{3BB268EB-71B9-4DFC-8993-C86ECB618FAE}" presName="childText" presStyleLbl="conFgAcc1" presStyleIdx="0" presStyleCnt="3">
        <dgm:presLayoutVars>
          <dgm:bulletEnabled val="1"/>
        </dgm:presLayoutVars>
      </dgm:prSet>
      <dgm:spPr/>
    </dgm:pt>
    <dgm:pt modelId="{646A78B0-DE4D-4AE0-A7DF-AD1BDA6DD9A0}" type="pres">
      <dgm:prSet presAssocID="{E07CB8E2-0CBC-4A2E-9569-0046C8D4D53E}" presName="spaceBetweenRectangles" presStyleCnt="0"/>
      <dgm:spPr/>
    </dgm:pt>
    <dgm:pt modelId="{5D86EABC-B3FF-4783-A622-2D27E6FACC16}" type="pres">
      <dgm:prSet presAssocID="{D17E3721-FD97-47B3-B89B-E4698B7414D7}" presName="parentLin" presStyleCnt="0"/>
      <dgm:spPr/>
    </dgm:pt>
    <dgm:pt modelId="{A5FD4245-AD48-4E07-9B83-BF29A02D5BBA}" type="pres">
      <dgm:prSet presAssocID="{D17E3721-FD97-47B3-B89B-E4698B7414D7}" presName="parentLeftMargin" presStyleLbl="node1" presStyleIdx="0" presStyleCnt="3"/>
      <dgm:spPr/>
    </dgm:pt>
    <dgm:pt modelId="{491A2997-C726-4880-8154-FB78A093E932}" type="pres">
      <dgm:prSet presAssocID="{D17E3721-FD97-47B3-B89B-E4698B7414D7}" presName="parentText" presStyleLbl="node1" presStyleIdx="1" presStyleCnt="3" custScaleX="132009">
        <dgm:presLayoutVars>
          <dgm:chMax val="0"/>
          <dgm:bulletEnabled val="1"/>
        </dgm:presLayoutVars>
      </dgm:prSet>
      <dgm:spPr/>
    </dgm:pt>
    <dgm:pt modelId="{25DCFB7B-9DFA-4A84-B0AD-89174C168690}" type="pres">
      <dgm:prSet presAssocID="{D17E3721-FD97-47B3-B89B-E4698B7414D7}" presName="negativeSpace" presStyleCnt="0"/>
      <dgm:spPr/>
    </dgm:pt>
    <dgm:pt modelId="{4FFB1D30-77A9-48BC-8447-A87437E82176}" type="pres">
      <dgm:prSet presAssocID="{D17E3721-FD97-47B3-B89B-E4698B7414D7}" presName="childText" presStyleLbl="conFgAcc1" presStyleIdx="1" presStyleCnt="3">
        <dgm:presLayoutVars>
          <dgm:bulletEnabled val="1"/>
        </dgm:presLayoutVars>
      </dgm:prSet>
      <dgm:spPr/>
    </dgm:pt>
    <dgm:pt modelId="{1FA3CE7D-5A4F-4966-B82E-709369DCCE3A}" type="pres">
      <dgm:prSet presAssocID="{D655F55D-BD4B-4D1D-998B-D60040E175FA}" presName="spaceBetweenRectangles" presStyleCnt="0"/>
      <dgm:spPr/>
    </dgm:pt>
    <dgm:pt modelId="{B4FDA993-85C0-48A3-A1D8-519B62BF508D}" type="pres">
      <dgm:prSet presAssocID="{F0D3D793-3604-43AF-9EA1-A44831849522}" presName="parentLin" presStyleCnt="0"/>
      <dgm:spPr/>
    </dgm:pt>
    <dgm:pt modelId="{868DDCD7-A7D3-43EB-88B0-3C0740CDC631}" type="pres">
      <dgm:prSet presAssocID="{F0D3D793-3604-43AF-9EA1-A44831849522}" presName="parentLeftMargin" presStyleLbl="node1" presStyleIdx="1" presStyleCnt="3"/>
      <dgm:spPr/>
    </dgm:pt>
    <dgm:pt modelId="{8BD2C57A-F691-4D8C-8DDC-2777358FA806}" type="pres">
      <dgm:prSet presAssocID="{F0D3D793-3604-43AF-9EA1-A44831849522}" presName="parentText" presStyleLbl="node1" presStyleIdx="2" presStyleCnt="3" custScaleX="129289">
        <dgm:presLayoutVars>
          <dgm:chMax val="0"/>
          <dgm:bulletEnabled val="1"/>
        </dgm:presLayoutVars>
      </dgm:prSet>
      <dgm:spPr/>
    </dgm:pt>
    <dgm:pt modelId="{BDA0038D-2844-4801-AAB3-D28D0F78565B}" type="pres">
      <dgm:prSet presAssocID="{F0D3D793-3604-43AF-9EA1-A44831849522}" presName="negativeSpace" presStyleCnt="0"/>
      <dgm:spPr/>
    </dgm:pt>
    <dgm:pt modelId="{B0D35344-C3E1-4191-A85E-71F50084A2DC}" type="pres">
      <dgm:prSet presAssocID="{F0D3D793-3604-43AF-9EA1-A4483184952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71FD11C-CA9A-46A0-8324-5571E1F79279}" type="presOf" srcId="{F0D3D793-3604-43AF-9EA1-A44831849522}" destId="{8BD2C57A-F691-4D8C-8DDC-2777358FA806}" srcOrd="1" destOrd="0" presId="urn:microsoft.com/office/officeart/2005/8/layout/list1"/>
    <dgm:cxn modelId="{F2B55520-0391-41B7-9FE3-430BAA1AF279}" type="presOf" srcId="{D17E3721-FD97-47B3-B89B-E4698B7414D7}" destId="{A5FD4245-AD48-4E07-9B83-BF29A02D5BBA}" srcOrd="0" destOrd="0" presId="urn:microsoft.com/office/officeart/2005/8/layout/list1"/>
    <dgm:cxn modelId="{0D067F3D-A357-4173-A3D9-7CA0E41D2F00}" srcId="{10313498-6EF2-4D6C-8E8E-5A9FFE8D6BA0}" destId="{3BB268EB-71B9-4DFC-8993-C86ECB618FAE}" srcOrd="0" destOrd="0" parTransId="{CA9062B0-A395-4713-8A74-00CC083D0AD6}" sibTransId="{E07CB8E2-0CBC-4A2E-9569-0046C8D4D53E}"/>
    <dgm:cxn modelId="{CDD5F75B-AD0E-41AB-951A-C3AAD4FC1BAE}" type="presOf" srcId="{10313498-6EF2-4D6C-8E8E-5A9FFE8D6BA0}" destId="{59AF4CF7-A0F0-480A-9FB4-9631192C6017}" srcOrd="0" destOrd="0" presId="urn:microsoft.com/office/officeart/2005/8/layout/list1"/>
    <dgm:cxn modelId="{2B3F817E-8FE7-416F-B46F-73666F592011}" type="presOf" srcId="{D17E3721-FD97-47B3-B89B-E4698B7414D7}" destId="{491A2997-C726-4880-8154-FB78A093E932}" srcOrd="1" destOrd="0" presId="urn:microsoft.com/office/officeart/2005/8/layout/list1"/>
    <dgm:cxn modelId="{662DB794-FAD8-4D55-B681-A2C1B51380AE}" srcId="{10313498-6EF2-4D6C-8E8E-5A9FFE8D6BA0}" destId="{D17E3721-FD97-47B3-B89B-E4698B7414D7}" srcOrd="1" destOrd="0" parTransId="{8EFE6303-CA95-405F-996A-503BB6C40144}" sibTransId="{D655F55D-BD4B-4D1D-998B-D60040E175FA}"/>
    <dgm:cxn modelId="{32CDB7B4-50D4-4102-911A-CA6FC84A2330}" srcId="{10313498-6EF2-4D6C-8E8E-5A9FFE8D6BA0}" destId="{F0D3D793-3604-43AF-9EA1-A44831849522}" srcOrd="2" destOrd="0" parTransId="{17005927-6716-4010-9E30-0DD3C88F4101}" sibTransId="{88CC6E11-F7EF-4D1E-AA37-746703D1DDDA}"/>
    <dgm:cxn modelId="{84CB6AD5-B70B-43F2-976D-01CCACAF80C1}" type="presOf" srcId="{3BB268EB-71B9-4DFC-8993-C86ECB618FAE}" destId="{D4DFEB6B-1D41-44B0-8FD7-E089E376729B}" srcOrd="1" destOrd="0" presId="urn:microsoft.com/office/officeart/2005/8/layout/list1"/>
    <dgm:cxn modelId="{0245E6DE-D9F9-46DA-BA17-11EE0B2C4BEC}" type="presOf" srcId="{F0D3D793-3604-43AF-9EA1-A44831849522}" destId="{868DDCD7-A7D3-43EB-88B0-3C0740CDC631}" srcOrd="0" destOrd="0" presId="urn:microsoft.com/office/officeart/2005/8/layout/list1"/>
    <dgm:cxn modelId="{97E7D6E9-760C-4953-8A6C-3F24075C0B53}" type="presOf" srcId="{3BB268EB-71B9-4DFC-8993-C86ECB618FAE}" destId="{D3BBF617-ABB6-4A47-BF17-6B50B90ABDD4}" srcOrd="0" destOrd="0" presId="urn:microsoft.com/office/officeart/2005/8/layout/list1"/>
    <dgm:cxn modelId="{79D40C50-618C-447C-A156-2768717104EE}" type="presParOf" srcId="{59AF4CF7-A0F0-480A-9FB4-9631192C6017}" destId="{E16F0DAD-C554-44EC-A4C2-A42B72C95335}" srcOrd="0" destOrd="0" presId="urn:microsoft.com/office/officeart/2005/8/layout/list1"/>
    <dgm:cxn modelId="{8159715D-F085-4B14-811E-DAB3CB982AEF}" type="presParOf" srcId="{E16F0DAD-C554-44EC-A4C2-A42B72C95335}" destId="{D3BBF617-ABB6-4A47-BF17-6B50B90ABDD4}" srcOrd="0" destOrd="0" presId="urn:microsoft.com/office/officeart/2005/8/layout/list1"/>
    <dgm:cxn modelId="{0AE5AD3D-61A2-46BB-9B2B-78B2CED6D77E}" type="presParOf" srcId="{E16F0DAD-C554-44EC-A4C2-A42B72C95335}" destId="{D4DFEB6B-1D41-44B0-8FD7-E089E376729B}" srcOrd="1" destOrd="0" presId="urn:microsoft.com/office/officeart/2005/8/layout/list1"/>
    <dgm:cxn modelId="{80787043-759D-477E-8CD0-F8B2209C8083}" type="presParOf" srcId="{59AF4CF7-A0F0-480A-9FB4-9631192C6017}" destId="{79756060-BACB-4173-935F-8144C1973AE6}" srcOrd="1" destOrd="0" presId="urn:microsoft.com/office/officeart/2005/8/layout/list1"/>
    <dgm:cxn modelId="{D7F43A71-42D5-4D56-98A9-F760CAC308A6}" type="presParOf" srcId="{59AF4CF7-A0F0-480A-9FB4-9631192C6017}" destId="{83ED0751-7B42-4A25-A68A-B697891ADC68}" srcOrd="2" destOrd="0" presId="urn:microsoft.com/office/officeart/2005/8/layout/list1"/>
    <dgm:cxn modelId="{B13E524D-A226-42E0-ACBA-3F7E0B1CB2A9}" type="presParOf" srcId="{59AF4CF7-A0F0-480A-9FB4-9631192C6017}" destId="{646A78B0-DE4D-4AE0-A7DF-AD1BDA6DD9A0}" srcOrd="3" destOrd="0" presId="urn:microsoft.com/office/officeart/2005/8/layout/list1"/>
    <dgm:cxn modelId="{3B06BFF1-D33B-45B2-A335-84B40F752E45}" type="presParOf" srcId="{59AF4CF7-A0F0-480A-9FB4-9631192C6017}" destId="{5D86EABC-B3FF-4783-A622-2D27E6FACC16}" srcOrd="4" destOrd="0" presId="urn:microsoft.com/office/officeart/2005/8/layout/list1"/>
    <dgm:cxn modelId="{302092DC-914B-4FFA-B426-EFD89DD6F85C}" type="presParOf" srcId="{5D86EABC-B3FF-4783-A622-2D27E6FACC16}" destId="{A5FD4245-AD48-4E07-9B83-BF29A02D5BBA}" srcOrd="0" destOrd="0" presId="urn:microsoft.com/office/officeart/2005/8/layout/list1"/>
    <dgm:cxn modelId="{52930DDE-33D3-416D-915B-09D770ED3747}" type="presParOf" srcId="{5D86EABC-B3FF-4783-A622-2D27E6FACC16}" destId="{491A2997-C726-4880-8154-FB78A093E932}" srcOrd="1" destOrd="0" presId="urn:microsoft.com/office/officeart/2005/8/layout/list1"/>
    <dgm:cxn modelId="{2558E8BC-42FC-41EB-808F-3DEC76C294D1}" type="presParOf" srcId="{59AF4CF7-A0F0-480A-9FB4-9631192C6017}" destId="{25DCFB7B-9DFA-4A84-B0AD-89174C168690}" srcOrd="5" destOrd="0" presId="urn:microsoft.com/office/officeart/2005/8/layout/list1"/>
    <dgm:cxn modelId="{7470DED5-6A99-4AF1-825B-E7888163FA69}" type="presParOf" srcId="{59AF4CF7-A0F0-480A-9FB4-9631192C6017}" destId="{4FFB1D30-77A9-48BC-8447-A87437E82176}" srcOrd="6" destOrd="0" presId="urn:microsoft.com/office/officeart/2005/8/layout/list1"/>
    <dgm:cxn modelId="{20CA92B6-C061-4E50-909C-C2EDBD5D01AB}" type="presParOf" srcId="{59AF4CF7-A0F0-480A-9FB4-9631192C6017}" destId="{1FA3CE7D-5A4F-4966-B82E-709369DCCE3A}" srcOrd="7" destOrd="0" presId="urn:microsoft.com/office/officeart/2005/8/layout/list1"/>
    <dgm:cxn modelId="{CE8D597C-0281-4CE3-B12C-3D193B927281}" type="presParOf" srcId="{59AF4CF7-A0F0-480A-9FB4-9631192C6017}" destId="{B4FDA993-85C0-48A3-A1D8-519B62BF508D}" srcOrd="8" destOrd="0" presId="urn:microsoft.com/office/officeart/2005/8/layout/list1"/>
    <dgm:cxn modelId="{D4EA2A30-DEF7-4817-97F1-E66AD21221A0}" type="presParOf" srcId="{B4FDA993-85C0-48A3-A1D8-519B62BF508D}" destId="{868DDCD7-A7D3-43EB-88B0-3C0740CDC631}" srcOrd="0" destOrd="0" presId="urn:microsoft.com/office/officeart/2005/8/layout/list1"/>
    <dgm:cxn modelId="{37EAFB93-82B4-4190-9DCA-A451F0E5CD67}" type="presParOf" srcId="{B4FDA993-85C0-48A3-A1D8-519B62BF508D}" destId="{8BD2C57A-F691-4D8C-8DDC-2777358FA806}" srcOrd="1" destOrd="0" presId="urn:microsoft.com/office/officeart/2005/8/layout/list1"/>
    <dgm:cxn modelId="{D8A5CA32-0439-4268-80A2-1B7FD9463272}" type="presParOf" srcId="{59AF4CF7-A0F0-480A-9FB4-9631192C6017}" destId="{BDA0038D-2844-4801-AAB3-D28D0F78565B}" srcOrd="9" destOrd="0" presId="urn:microsoft.com/office/officeart/2005/8/layout/list1"/>
    <dgm:cxn modelId="{602519FD-FDD8-42DD-9CF7-728EA66396AD}" type="presParOf" srcId="{59AF4CF7-A0F0-480A-9FB4-9631192C6017}" destId="{B0D35344-C3E1-4191-A85E-71F50084A2D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2182C2-B084-4E5B-BE26-A37B570FE2EA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E9C0AF-423F-48FD-9089-C89222C83E45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i="0" dirty="0"/>
            <a:t>(783, </a:t>
          </a:r>
          <a:r>
            <a:rPr lang="en-US" b="0" i="0" dirty="0" err="1">
              <a:hlinkClick xmlns:r="http://schemas.openxmlformats.org/officeDocument/2006/relationships" r:id="rId1" tooltip="Xiva"/>
            </a:rPr>
            <a:t>Xiva</a:t>
          </a:r>
          <a:r>
            <a:rPr lang="en-US" b="0" i="0" dirty="0"/>
            <a:t> — 850, </a:t>
          </a:r>
          <a:r>
            <a:rPr lang="en-US" b="0" i="0" dirty="0" err="1">
              <a:hlinkClick xmlns:r="http://schemas.openxmlformats.org/officeDocument/2006/relationships" r:id="rId2" tooltip="Bagʻdod"/>
            </a:rPr>
            <a:t>Bagʻdod</a:t>
          </a:r>
          <a:r>
            <a:rPr lang="en-US" b="0" i="0" dirty="0"/>
            <a:t>) — </a:t>
          </a:r>
          <a:r>
            <a:rPr lang="en-US" b="0" i="0" dirty="0" err="1"/>
            <a:t>xorazmlik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3" tooltip="Matematik"/>
            </a:rPr>
            <a:t>matematik</a:t>
          </a:r>
          <a:r>
            <a:rPr lang="en-US" b="0" i="0" dirty="0"/>
            <a:t>, </a:t>
          </a:r>
          <a:r>
            <a:rPr lang="en-US" b="0" i="0" dirty="0" err="1">
              <a:hlinkClick xmlns:r="http://schemas.openxmlformats.org/officeDocument/2006/relationships" r:id="rId4" tooltip="Astronom"/>
            </a:rPr>
            <a:t>astronom</a:t>
          </a:r>
          <a:r>
            <a:rPr lang="en-US" b="0" i="0" dirty="0"/>
            <a:t>, </a:t>
          </a:r>
          <a:r>
            <a:rPr lang="en-US" b="0" i="0" dirty="0" err="1"/>
            <a:t>geograf</a:t>
          </a:r>
          <a:r>
            <a:rPr lang="en-US" b="0" i="0" dirty="0"/>
            <a:t>, fan </a:t>
          </a:r>
          <a:r>
            <a:rPr lang="en-US" b="0" i="0" dirty="0" err="1"/>
            <a:t>tarixidagi</a:t>
          </a:r>
          <a:r>
            <a:rPr lang="en-US" b="0" i="0" dirty="0"/>
            <a:t> ilk </a:t>
          </a:r>
          <a:r>
            <a:rPr lang="en-US" b="0" i="0" dirty="0" err="1"/>
            <a:t>qomusiy</a:t>
          </a:r>
          <a:r>
            <a:rPr lang="en-US" b="0" i="0" dirty="0"/>
            <a:t> </a:t>
          </a:r>
          <a:r>
            <a:rPr lang="en-US" b="0" i="0" dirty="0" err="1"/>
            <a:t>olimlardan</a:t>
          </a:r>
          <a:r>
            <a:rPr lang="en-US" b="0" i="0" dirty="0"/>
            <a:t>.</a:t>
          </a:r>
          <a:endParaRPr lang="ru-RU" dirty="0"/>
        </a:p>
      </dgm:t>
    </dgm:pt>
    <dgm:pt modelId="{FCEDECAB-063D-4025-AC37-220811AD56DB}" type="parTrans" cxnId="{5D59C6A0-C104-4EFA-9574-DC76BC82B635}">
      <dgm:prSet/>
      <dgm:spPr/>
      <dgm:t>
        <a:bodyPr/>
        <a:lstStyle/>
        <a:p>
          <a:endParaRPr lang="ru-RU"/>
        </a:p>
      </dgm:t>
    </dgm:pt>
    <dgm:pt modelId="{7A15F178-E625-44E4-AAF1-45849CB517F2}" type="sibTrans" cxnId="{5D59C6A0-C104-4EFA-9574-DC76BC82B635}">
      <dgm:prSet/>
      <dgm:spPr/>
      <dgm:t>
        <a:bodyPr/>
        <a:lstStyle/>
        <a:p>
          <a:endParaRPr lang="ru-RU"/>
        </a:p>
      </dgm:t>
    </dgm:pt>
    <dgm:pt modelId="{75DF0858-3A7B-4509-B9E0-59583DA6E49B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dirty="0" err="1"/>
            <a:t>Farobiy</a:t>
          </a:r>
          <a:r>
            <a:rPr lang="en-US" b="0" i="0" dirty="0"/>
            <a:t> (</a:t>
          </a:r>
          <a:r>
            <a:rPr lang="en-US" b="0" i="0" dirty="0" err="1"/>
            <a:t>taxallusi</a:t>
          </a:r>
          <a:r>
            <a:rPr lang="en-US" b="0" i="0" dirty="0"/>
            <a:t>; </a:t>
          </a:r>
          <a:r>
            <a:rPr lang="en-US" b="0" i="0" dirty="0" err="1"/>
            <a:t>toʻliq</a:t>
          </a:r>
          <a:r>
            <a:rPr lang="en-US" b="0" i="0" dirty="0"/>
            <a:t> </a:t>
          </a:r>
          <a:r>
            <a:rPr lang="en-US" b="0" i="0" dirty="0" err="1"/>
            <a:t>nomi</a:t>
          </a:r>
          <a:r>
            <a:rPr lang="en-US" b="0" i="0" dirty="0"/>
            <a:t> </a:t>
          </a:r>
          <a:r>
            <a:rPr lang="en-US" b="1" i="0" dirty="0"/>
            <a:t>Abu Nasr Muhammad </a:t>
          </a:r>
          <a:r>
            <a:rPr lang="en-US" b="1" i="0" dirty="0" err="1"/>
            <a:t>ibn</a:t>
          </a:r>
          <a:r>
            <a:rPr lang="en-US" b="1" i="0" dirty="0"/>
            <a:t> Muhammad </a:t>
          </a:r>
          <a:r>
            <a:rPr lang="en-US" b="1" i="0" dirty="0" err="1"/>
            <a:t>ibn</a:t>
          </a:r>
          <a:r>
            <a:rPr lang="en-US" b="1" i="0" dirty="0"/>
            <a:t> </a:t>
          </a:r>
          <a:r>
            <a:rPr lang="en-US" b="1" i="0" dirty="0" err="1"/>
            <a:t>Uzlugʻ</a:t>
          </a:r>
          <a:r>
            <a:rPr lang="en-US" b="1" i="0" dirty="0"/>
            <a:t> </a:t>
          </a:r>
          <a:r>
            <a:rPr lang="en-US" b="1" i="0" dirty="0" err="1"/>
            <a:t>Tarxon</a:t>
          </a:r>
          <a:r>
            <a:rPr lang="en-US" b="1" i="0" dirty="0"/>
            <a:t> </a:t>
          </a:r>
          <a:r>
            <a:rPr lang="en-US" b="1" i="0" dirty="0" err="1"/>
            <a:t>Forobiy</a:t>
          </a:r>
          <a:r>
            <a:rPr lang="en-US" b="0" i="0" dirty="0"/>
            <a:t>) (873, </a:t>
          </a:r>
          <a:r>
            <a:rPr lang="en-US" b="0" i="0" dirty="0" err="1"/>
            <a:t>Farob</a:t>
          </a:r>
          <a:r>
            <a:rPr lang="en-US" b="0" i="0" dirty="0"/>
            <a:t> </a:t>
          </a:r>
          <a:r>
            <a:rPr lang="en-US" b="0" i="0" dirty="0" err="1"/>
            <a:t>shahri</a:t>
          </a:r>
          <a:r>
            <a:rPr lang="en-US" b="0" i="0" dirty="0"/>
            <a:t> — 950, </a:t>
          </a:r>
          <a:r>
            <a:rPr lang="en-US" b="0" i="0" dirty="0" err="1">
              <a:hlinkClick xmlns:r="http://schemas.openxmlformats.org/officeDocument/2006/relationships" r:id="rId5" tooltip="Damashq"/>
            </a:rPr>
            <a:t>Damashq</a:t>
          </a:r>
          <a:r>
            <a:rPr lang="en-US" b="0" i="0" dirty="0"/>
            <a:t>) — </a:t>
          </a:r>
          <a:r>
            <a:rPr lang="en-US" b="0" i="0" dirty="0" err="1">
              <a:hlinkClick xmlns:r="http://schemas.openxmlformats.org/officeDocument/2006/relationships" r:id="rId6" tooltip="Oʻrta Osiyo"/>
            </a:rPr>
            <a:t>Oʻrta</a:t>
          </a:r>
          <a:r>
            <a:rPr lang="en-US" b="0" i="0" dirty="0">
              <a:hlinkClick xmlns:r="http://schemas.openxmlformats.org/officeDocument/2006/relationships" r:id="rId6" tooltip="Oʻrta Osiyo"/>
            </a:rPr>
            <a:t> </a:t>
          </a:r>
          <a:r>
            <a:rPr lang="en-US" b="0" i="0" dirty="0" err="1">
              <a:hlinkClick xmlns:r="http://schemas.openxmlformats.org/officeDocument/2006/relationships" r:id="rId6" tooltip="Oʻrta Osiyo"/>
            </a:rPr>
            <a:t>Osiyoning</a:t>
          </a:r>
          <a:r>
            <a:rPr lang="en-US" b="0" i="0" dirty="0"/>
            <a:t> </a:t>
          </a:r>
          <a:r>
            <a:rPr lang="en-US" b="0" i="0" dirty="0" err="1"/>
            <a:t>mutafakkiri</a:t>
          </a:r>
          <a:r>
            <a:rPr lang="en-US" b="0" i="0" dirty="0"/>
            <a:t> </a:t>
          </a:r>
          <a:r>
            <a:rPr lang="en-US" b="0" i="0" dirty="0" err="1"/>
            <a:t>va</a:t>
          </a:r>
          <a:r>
            <a:rPr lang="en-US" b="0" i="0" dirty="0"/>
            <a:t> </a:t>
          </a:r>
          <a:r>
            <a:rPr lang="en-US" b="0" i="0" dirty="0" err="1"/>
            <a:t>qomusiy</a:t>
          </a:r>
          <a:r>
            <a:rPr lang="en-US" b="0" i="0" dirty="0"/>
            <a:t> </a:t>
          </a:r>
          <a:r>
            <a:rPr lang="en-US" b="0" i="0" dirty="0" err="1"/>
            <a:t>olimi</a:t>
          </a:r>
          <a:endParaRPr lang="ru-RU" dirty="0"/>
        </a:p>
      </dgm:t>
    </dgm:pt>
    <dgm:pt modelId="{A79C6544-B8CB-411F-A934-0C63009F3B13}" type="parTrans" cxnId="{15844BDD-8A6B-4606-8C42-BAA75AD6433B}">
      <dgm:prSet/>
      <dgm:spPr/>
      <dgm:t>
        <a:bodyPr/>
        <a:lstStyle/>
        <a:p>
          <a:endParaRPr lang="ru-RU"/>
        </a:p>
      </dgm:t>
    </dgm:pt>
    <dgm:pt modelId="{B8C026C0-5643-406A-AF26-18419CAF1824}" type="sibTrans" cxnId="{15844BDD-8A6B-4606-8C42-BAA75AD6433B}">
      <dgm:prSet/>
      <dgm:spPr/>
      <dgm:t>
        <a:bodyPr/>
        <a:lstStyle/>
        <a:p>
          <a:endParaRPr lang="ru-RU"/>
        </a:p>
      </dgm:t>
    </dgm:pt>
    <dgm:pt modelId="{6BC77C5F-8C6C-4683-8589-20B056261BCA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en-US" b="1" i="0" dirty="0"/>
            <a:t>Abu </a:t>
          </a:r>
          <a:r>
            <a:rPr lang="en-US" b="1" i="0" dirty="0" err="1"/>
            <a:t>Rayhon</a:t>
          </a:r>
          <a:r>
            <a:rPr lang="en-US" b="1" i="0" dirty="0"/>
            <a:t> Muhammad ibn Ahmad Al-</a:t>
          </a:r>
          <a:r>
            <a:rPr lang="en-US" b="1" i="0" dirty="0" err="1"/>
            <a:t>Beruniy</a:t>
          </a:r>
          <a:r>
            <a:rPr lang="en-US" b="0" i="0" dirty="0"/>
            <a:t>  ( </a:t>
          </a:r>
          <a:r>
            <a:rPr lang="en-US" b="0" i="0" dirty="0">
              <a:hlinkClick xmlns:r="http://schemas.openxmlformats.org/officeDocument/2006/relationships" r:id="rId7" tooltip="973"/>
            </a:rPr>
            <a:t>973</a:t>
          </a:r>
          <a:r>
            <a:rPr lang="en-US" b="0" i="0" dirty="0"/>
            <a:t>, </a:t>
          </a:r>
          <a:r>
            <a:rPr lang="en-US" b="0" i="0" dirty="0">
              <a:hlinkClick xmlns:r="http://schemas.openxmlformats.org/officeDocument/2006/relationships" r:id="rId8" tooltip="Kat"/>
            </a:rPr>
            <a:t>Kat</a:t>
          </a:r>
          <a:r>
            <a:rPr lang="en-US" b="0" i="0" dirty="0"/>
            <a:t> (</a:t>
          </a:r>
          <a:r>
            <a:rPr lang="en-US" b="0" i="0" dirty="0" err="1"/>
            <a:t>hozirgi</a:t>
          </a:r>
          <a:r>
            <a:rPr lang="en-US" b="0" i="0" dirty="0"/>
            <a:t> </a:t>
          </a:r>
          <a:r>
            <a:rPr lang="en-US" b="0" i="0" dirty="0" err="1"/>
            <a:t>Qoraqalpogʻistonning</a:t>
          </a:r>
          <a:r>
            <a:rPr lang="en-US" b="0" i="0" dirty="0"/>
            <a:t> </a:t>
          </a:r>
          <a:r>
            <a:rPr lang="en-US" b="0" i="0" dirty="0" err="1"/>
            <a:t>Beruniy</a:t>
          </a:r>
          <a:r>
            <a:rPr lang="en-US" b="0" i="0" dirty="0"/>
            <a:t> </a:t>
          </a:r>
          <a:r>
            <a:rPr lang="en-US" b="0" i="0" dirty="0" err="1"/>
            <a:t>tumani</a:t>
          </a:r>
          <a:r>
            <a:rPr lang="en-US" b="0" i="0" dirty="0"/>
            <a:t>), </a:t>
          </a:r>
          <a:r>
            <a:rPr lang="en-US" b="0" i="0" dirty="0" err="1">
              <a:hlinkClick xmlns:r="http://schemas.openxmlformats.org/officeDocument/2006/relationships" r:id="rId9" tooltip="Xorazm"/>
            </a:rPr>
            <a:t>Xorazm</a:t>
          </a:r>
          <a:r>
            <a:rPr lang="en-US" b="0" i="0" dirty="0"/>
            <a:t>, — </a:t>
          </a:r>
          <a:r>
            <a:rPr lang="en-US" b="0" i="0" dirty="0">
              <a:hlinkClick xmlns:r="http://schemas.openxmlformats.org/officeDocument/2006/relationships" r:id="rId10" tooltip="13-dekabr"/>
            </a:rPr>
            <a:t>13-dekabr</a:t>
          </a:r>
          <a:r>
            <a:rPr lang="en-US" b="0" i="0" dirty="0"/>
            <a:t>, </a:t>
          </a:r>
          <a:r>
            <a:rPr lang="en-US" b="0" i="0" dirty="0">
              <a:hlinkClick xmlns:r="http://schemas.openxmlformats.org/officeDocument/2006/relationships" r:id="rId11" tooltip="1048"/>
            </a:rPr>
            <a:t>1048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12" tooltip="Gʻazna"/>
            </a:rPr>
            <a:t>Gʻazna</a:t>
          </a:r>
          <a:r>
            <a:rPr lang="en-US" b="0" i="0" dirty="0"/>
            <a:t>) — </a:t>
          </a:r>
          <a:r>
            <a:rPr lang="en-US" b="0" i="0" dirty="0" err="1">
              <a:hlinkClick xmlns:r="http://schemas.openxmlformats.org/officeDocument/2006/relationships" r:id="rId13" tooltip="Islom oltin davri"/>
            </a:rPr>
            <a:t>Islom</a:t>
          </a:r>
          <a:r>
            <a:rPr lang="en-US" b="0" i="0" dirty="0">
              <a:hlinkClick xmlns:r="http://schemas.openxmlformats.org/officeDocument/2006/relationships" r:id="rId13" tooltip="Islom oltin davri"/>
            </a:rPr>
            <a:t> </a:t>
          </a:r>
          <a:r>
            <a:rPr lang="en-US" b="0" i="0" dirty="0" err="1">
              <a:hlinkClick xmlns:r="http://schemas.openxmlformats.org/officeDocument/2006/relationships" r:id="rId13" tooltip="Islom oltin davri"/>
            </a:rPr>
            <a:t>oltin</a:t>
          </a:r>
          <a:r>
            <a:rPr lang="en-US" b="0" i="0" dirty="0">
              <a:hlinkClick xmlns:r="http://schemas.openxmlformats.org/officeDocument/2006/relationships" r:id="rId13" tooltip="Islom oltin davri"/>
            </a:rPr>
            <a:t> </a:t>
          </a:r>
          <a:r>
            <a:rPr lang="en-US" b="0" i="0" dirty="0" err="1">
              <a:hlinkClick xmlns:r="http://schemas.openxmlformats.org/officeDocument/2006/relationships" r:id="rId13" tooltip="Islom oltin davri"/>
            </a:rPr>
            <a:t>davrining</a:t>
          </a:r>
          <a:r>
            <a:rPr lang="en-US" b="0" i="0" dirty="0"/>
            <a:t> </a:t>
          </a:r>
          <a:r>
            <a:rPr lang="en-US" b="0" i="0" dirty="0" err="1"/>
            <a:t>zabardast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9" tooltip="Xorazm"/>
            </a:rPr>
            <a:t>Xorazmlik</a:t>
          </a:r>
          <a:r>
            <a:rPr lang="en-US" b="0" i="0" dirty="0"/>
            <a:t> </a:t>
          </a:r>
          <a:r>
            <a:rPr lang="en-US" b="0" i="0" dirty="0" err="1"/>
            <a:t>qomusiy</a:t>
          </a:r>
          <a:r>
            <a:rPr lang="en-US" b="0" i="0" dirty="0"/>
            <a:t> </a:t>
          </a:r>
          <a:r>
            <a:rPr lang="en-US" b="0" i="0" dirty="0" err="1"/>
            <a:t>allomalaridan</a:t>
          </a:r>
          <a:r>
            <a:rPr lang="en-US" b="0" i="0" dirty="0"/>
            <a:t> </a:t>
          </a:r>
          <a:r>
            <a:rPr lang="en-US" b="0" i="0" dirty="0" err="1"/>
            <a:t>biri</a:t>
          </a:r>
          <a:r>
            <a:rPr lang="en-US" b="0" i="0" dirty="0"/>
            <a:t>.</a:t>
          </a:r>
          <a:endParaRPr lang="ru-RU" dirty="0"/>
        </a:p>
      </dgm:t>
    </dgm:pt>
    <dgm:pt modelId="{45C73DCD-AFCE-4CB3-BA2C-311793B169D9}" type="parTrans" cxnId="{21EDD565-F82C-40BF-AB67-8C22565502EE}">
      <dgm:prSet/>
      <dgm:spPr/>
      <dgm:t>
        <a:bodyPr/>
        <a:lstStyle/>
        <a:p>
          <a:endParaRPr lang="ru-RU"/>
        </a:p>
      </dgm:t>
    </dgm:pt>
    <dgm:pt modelId="{3CD5B637-92D2-4428-90EE-0A116231B1FE}" type="sibTrans" cxnId="{21EDD565-F82C-40BF-AB67-8C22565502EE}">
      <dgm:prSet/>
      <dgm:spPr/>
      <dgm:t>
        <a:bodyPr/>
        <a:lstStyle/>
        <a:p>
          <a:endParaRPr lang="ru-RU"/>
        </a:p>
      </dgm:t>
    </dgm:pt>
    <dgm:pt modelId="{47683253-9AAD-4BF9-ABE2-BDEFFC0E81A9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i="0" dirty="0">
              <a:hlinkClick xmlns:r="http://schemas.openxmlformats.org/officeDocument/2006/relationships" r:id="rId14" tooltip="980"/>
            </a:rPr>
            <a:t>980-yilning</a:t>
          </a:r>
          <a:r>
            <a:rPr lang="en-US" b="0" i="0" dirty="0"/>
            <a:t> </a:t>
          </a:r>
          <a:r>
            <a:rPr lang="en-US" b="0" i="0" dirty="0">
              <a:hlinkClick xmlns:r="http://schemas.openxmlformats.org/officeDocument/2006/relationships" r:id="rId15" tooltip="18-iyun"/>
            </a:rPr>
            <a:t>18-iyunida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16" tooltip="Buxoro"/>
            </a:rPr>
            <a:t>Buxoro</a:t>
          </a:r>
          <a:r>
            <a:rPr lang="en-US" b="0" i="0" dirty="0"/>
            <a:t> </a:t>
          </a:r>
          <a:r>
            <a:rPr lang="en-US" b="0" i="0" dirty="0" err="1"/>
            <a:t>yaqinidagi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17" tooltip="Afshona"/>
            </a:rPr>
            <a:t>Afshona</a:t>
          </a:r>
          <a:r>
            <a:rPr lang="en-US" b="0" i="0" dirty="0"/>
            <a:t> </a:t>
          </a:r>
          <a:r>
            <a:rPr lang="en-US" b="0" i="0" dirty="0" err="1"/>
            <a:t>qishlogʻida</a:t>
          </a:r>
          <a:r>
            <a:rPr lang="en-US" b="0" i="0" dirty="0"/>
            <a:t> </a:t>
          </a:r>
          <a:r>
            <a:rPr lang="en-US" b="0" i="0" dirty="0" err="1"/>
            <a:t>tugʻilgan</a:t>
          </a:r>
          <a:r>
            <a:rPr lang="en-US" b="0" i="0" dirty="0"/>
            <a:t> </a:t>
          </a:r>
          <a:r>
            <a:rPr lang="en-US" b="0" i="0" dirty="0" err="1"/>
            <a:t>va</a:t>
          </a:r>
          <a:r>
            <a:rPr lang="en-US" b="0" i="0" dirty="0"/>
            <a:t> </a:t>
          </a:r>
          <a:r>
            <a:rPr lang="en-US" b="0" i="0" dirty="0">
              <a:hlinkClick xmlns:r="http://schemas.openxmlformats.org/officeDocument/2006/relationships" r:id="rId18" tooltip="1037"/>
            </a:rPr>
            <a:t>1037-yilning</a:t>
          </a:r>
          <a:r>
            <a:rPr lang="en-US" b="0" i="0" dirty="0"/>
            <a:t> </a:t>
          </a:r>
          <a:r>
            <a:rPr lang="en-US" b="0" i="0" dirty="0">
              <a:hlinkClick xmlns:r="http://schemas.openxmlformats.org/officeDocument/2006/relationships" r:id="rId19" tooltip="16-avgust"/>
            </a:rPr>
            <a:t>16-avgustida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20" tooltip="Hamadon"/>
            </a:rPr>
            <a:t>Hamadonda</a:t>
          </a:r>
          <a:r>
            <a:rPr lang="en-US" b="0" i="0" dirty="0"/>
            <a:t> </a:t>
          </a:r>
          <a:r>
            <a:rPr lang="en-US" b="0" i="0" dirty="0" err="1"/>
            <a:t>vafot</a:t>
          </a:r>
          <a:r>
            <a:rPr lang="en-US" b="0" i="0" dirty="0"/>
            <a:t> </a:t>
          </a:r>
          <a:r>
            <a:rPr lang="en-US" b="0" i="0" dirty="0" err="1"/>
            <a:t>etgan</a:t>
          </a:r>
          <a:r>
            <a:rPr lang="en-US" b="0" i="0" dirty="0"/>
            <a:t>. </a:t>
          </a:r>
          <a:r>
            <a:rPr lang="en-US" b="0" i="0" dirty="0" err="1"/>
            <a:t>Gʻarbda</a:t>
          </a:r>
          <a:r>
            <a:rPr lang="en-US" b="0" i="0" dirty="0"/>
            <a:t> </a:t>
          </a:r>
          <a:r>
            <a:rPr lang="en-US" b="1" i="0" dirty="0" err="1"/>
            <a:t>Avitsenna</a:t>
          </a:r>
          <a:r>
            <a:rPr lang="en-US" b="0" i="0" dirty="0"/>
            <a:t> (</a:t>
          </a:r>
          <a:r>
            <a:rPr lang="en-US" b="0" i="0" dirty="0" err="1">
              <a:hlinkClick xmlns:r="http://schemas.openxmlformats.org/officeDocument/2006/relationships" r:id="rId21" tooltip="Ingliz tili"/>
            </a:rPr>
            <a:t>ingl</a:t>
          </a:r>
          <a:r>
            <a:rPr lang="en-US" b="0" i="0" dirty="0">
              <a:hlinkClick xmlns:r="http://schemas.openxmlformats.org/officeDocument/2006/relationships" r:id="rId21" tooltip="Ingliz tili"/>
            </a:rPr>
            <a:t>.</a:t>
          </a:r>
          <a:r>
            <a:rPr lang="en-US" b="0" i="0" dirty="0"/>
            <a:t> Avicenna) </a:t>
          </a:r>
          <a:r>
            <a:rPr lang="en-US" b="0" i="0" dirty="0" err="1"/>
            <a:t>nomi</a:t>
          </a:r>
          <a:r>
            <a:rPr lang="en-US" b="0" i="0" dirty="0"/>
            <a:t> </a:t>
          </a:r>
          <a:r>
            <a:rPr lang="en-US" b="0" i="0" dirty="0" err="1"/>
            <a:t>bilan</a:t>
          </a:r>
          <a:r>
            <a:rPr lang="en-US" b="0" i="0" dirty="0"/>
            <a:t> </a:t>
          </a:r>
          <a:r>
            <a:rPr lang="en-US" b="0" i="0" dirty="0" err="1"/>
            <a:t>mashhur</a:t>
          </a:r>
          <a:endParaRPr lang="ru-RU" dirty="0"/>
        </a:p>
      </dgm:t>
    </dgm:pt>
    <dgm:pt modelId="{667215FE-5E88-4A8E-8554-8D4105C2D951}" type="parTrans" cxnId="{446F8D74-3101-409C-A3E4-37D13B71F8C6}">
      <dgm:prSet/>
      <dgm:spPr/>
      <dgm:t>
        <a:bodyPr/>
        <a:lstStyle/>
        <a:p>
          <a:endParaRPr lang="ru-RU"/>
        </a:p>
      </dgm:t>
    </dgm:pt>
    <dgm:pt modelId="{33BE4B1B-17D8-40F5-BE40-02F23A0C2A69}" type="sibTrans" cxnId="{446F8D74-3101-409C-A3E4-37D13B71F8C6}">
      <dgm:prSet/>
      <dgm:spPr/>
      <dgm:t>
        <a:bodyPr/>
        <a:lstStyle/>
        <a:p>
          <a:endParaRPr lang="ru-RU"/>
        </a:p>
      </dgm:t>
    </dgm:pt>
    <dgm:pt modelId="{D0ECA8ED-0E5D-4220-A5DC-24886A96DB9E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i="0" dirty="0"/>
            <a:t>(</a:t>
          </a:r>
          <a:r>
            <a:rPr lang="en-US" b="0" i="0" dirty="0" err="1"/>
            <a:t>taxminan</a:t>
          </a:r>
          <a:r>
            <a:rPr lang="en-US" b="0" i="0" dirty="0"/>
            <a:t> 798, </a:t>
          </a:r>
          <a:r>
            <a:rPr lang="en-US" b="0" i="0" dirty="0" err="1">
              <a:hlinkClick xmlns:r="http://schemas.openxmlformats.org/officeDocument/2006/relationships" r:id="rId22" tooltip="Fargʻona vodiysi"/>
            </a:rPr>
            <a:t>Fargʻona</a:t>
          </a:r>
          <a:r>
            <a:rPr lang="en-US" b="0" i="0" dirty="0"/>
            <a:t> — </a:t>
          </a:r>
          <a:r>
            <a:rPr lang="en-US" b="0" i="0" dirty="0">
              <a:hlinkClick xmlns:r="http://schemas.openxmlformats.org/officeDocument/2006/relationships" r:id="rId23" tooltip="865"/>
            </a:rPr>
            <a:t>865</a:t>
          </a:r>
          <a:r>
            <a:rPr lang="en-US" b="0" i="0" dirty="0"/>
            <a:t>, </a:t>
          </a:r>
          <a:r>
            <a:rPr lang="en-US" b="0" i="0" dirty="0" err="1">
              <a:hlinkClick xmlns:r="http://schemas.openxmlformats.org/officeDocument/2006/relationships" r:id="rId24" tooltip="Misr"/>
            </a:rPr>
            <a:t>Misr</a:t>
          </a:r>
          <a:r>
            <a:rPr lang="en-US" b="0" i="0" dirty="0"/>
            <a:t>) — </a:t>
          </a:r>
          <a:r>
            <a:rPr lang="en-US" b="0" i="0" dirty="0" err="1">
              <a:hlinkClick xmlns:r="http://schemas.openxmlformats.org/officeDocument/2006/relationships" r:id="rId25" tooltip="Astronomiya"/>
            </a:rPr>
            <a:t>astronomiya</a:t>
          </a:r>
          <a:r>
            <a:rPr lang="en-US" b="0" i="0" dirty="0"/>
            <a:t>, </a:t>
          </a:r>
          <a:r>
            <a:rPr lang="en-US" b="0" i="0" dirty="0" err="1">
              <a:hlinkClick xmlns:r="http://schemas.openxmlformats.org/officeDocument/2006/relationships" r:id="rId26" tooltip="Matematika"/>
            </a:rPr>
            <a:t>matematika</a:t>
          </a:r>
          <a:r>
            <a:rPr lang="en-US" b="0" i="0" dirty="0"/>
            <a:t>, </a:t>
          </a:r>
          <a:r>
            <a:rPr lang="en-US" b="0" i="0" dirty="0" err="1">
              <a:hlinkClick xmlns:r="http://schemas.openxmlformats.org/officeDocument/2006/relationships" r:id="rId27" tooltip="Geografiya"/>
            </a:rPr>
            <a:t>geografiya</a:t>
          </a:r>
          <a:r>
            <a:rPr lang="en-US" b="0" i="0" dirty="0"/>
            <a:t> </a:t>
          </a:r>
          <a:r>
            <a:rPr lang="en-US" b="0" i="0" dirty="0" err="1"/>
            <a:t>va</a:t>
          </a:r>
          <a:r>
            <a:rPr lang="en-US" b="0" i="0" dirty="0"/>
            <a:t> </a:t>
          </a:r>
          <a:r>
            <a:rPr lang="en-US" b="0" i="0" dirty="0" err="1"/>
            <a:t>boshqa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28" tooltip="Ilm"/>
            </a:rPr>
            <a:t>ilmiy</a:t>
          </a:r>
          <a:r>
            <a:rPr lang="en-US" b="0" i="0" dirty="0"/>
            <a:t> </a:t>
          </a:r>
          <a:r>
            <a:rPr lang="en-US" b="0" i="0" dirty="0" err="1"/>
            <a:t>yoʻnalishlarda</a:t>
          </a:r>
          <a:r>
            <a:rPr lang="en-US" b="0" i="0" dirty="0"/>
            <a:t> </a:t>
          </a:r>
          <a:r>
            <a:rPr lang="en-US" b="0" i="0" dirty="0" err="1"/>
            <a:t>faoliyat</a:t>
          </a:r>
          <a:r>
            <a:rPr lang="en-US" b="0" i="0" dirty="0"/>
            <a:t> </a:t>
          </a:r>
          <a:r>
            <a:rPr lang="en-US" b="0" i="0" dirty="0" err="1"/>
            <a:t>koʻrsatgan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29" tooltip="Oʻzbeklar"/>
            </a:rPr>
            <a:t>oʻzbek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30" tooltip="Qomus"/>
            </a:rPr>
            <a:t>qomusiy</a:t>
          </a:r>
          <a:r>
            <a:rPr lang="en-US" b="0" i="0" dirty="0"/>
            <a:t> </a:t>
          </a:r>
          <a:r>
            <a:rPr lang="en-US" b="0" i="0" dirty="0" err="1">
              <a:hlinkClick xmlns:r="http://schemas.openxmlformats.org/officeDocument/2006/relationships" r:id="rId31" tooltip="Olim"/>
            </a:rPr>
            <a:t>olimi</a:t>
          </a:r>
          <a:r>
            <a:rPr lang="en-US" b="0" i="0" dirty="0"/>
            <a:t>. </a:t>
          </a:r>
          <a:endParaRPr lang="ru-RU" dirty="0"/>
        </a:p>
      </dgm:t>
    </dgm:pt>
    <dgm:pt modelId="{8B110BFD-D6E5-4F01-B9BA-C90BEAE5D9CA}" type="parTrans" cxnId="{CF3A8D3C-4F3E-4FE0-ACCF-98D621EE1C53}">
      <dgm:prSet/>
      <dgm:spPr/>
      <dgm:t>
        <a:bodyPr/>
        <a:lstStyle/>
        <a:p>
          <a:endParaRPr lang="ru-RU"/>
        </a:p>
      </dgm:t>
    </dgm:pt>
    <dgm:pt modelId="{E08DC037-09CC-4E15-95C5-9E7AE9B7AECE}" type="sibTrans" cxnId="{CF3A8D3C-4F3E-4FE0-ACCF-98D621EE1C53}">
      <dgm:prSet/>
      <dgm:spPr/>
      <dgm:t>
        <a:bodyPr/>
        <a:lstStyle/>
        <a:p>
          <a:endParaRPr lang="ru-RU"/>
        </a:p>
      </dgm:t>
    </dgm:pt>
    <dgm:pt modelId="{75A29FB7-18DB-4F0B-930C-9A5088033703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0" i="0" dirty="0"/>
            <a:t>(810.21.7, </a:t>
          </a:r>
          <a:r>
            <a:rPr lang="en-US" b="0" i="0" dirty="0" err="1">
              <a:hlinkClick xmlns:r="http://schemas.openxmlformats.org/officeDocument/2006/relationships" r:id="rId16" tooltip="Buxoro"/>
            </a:rPr>
            <a:t>Buxoro</a:t>
          </a:r>
          <a:r>
            <a:rPr lang="en-US" b="0" i="0" dirty="0"/>
            <a:t> — 870.31.8, </a:t>
          </a:r>
          <a:r>
            <a:rPr lang="en-US" b="0" i="0" dirty="0">
              <a:hlinkClick xmlns:r="http://schemas.openxmlformats.org/officeDocument/2006/relationships" r:id="rId32" tooltip="Samarqand"/>
            </a:rPr>
            <a:t>Samarqand</a:t>
          </a:r>
          <a:r>
            <a:rPr lang="en-US" b="0" i="0" dirty="0"/>
            <a:t> </a:t>
          </a:r>
          <a:r>
            <a:rPr lang="en-US" b="0" i="0" dirty="0" err="1"/>
            <a:t>yaqinidagi</a:t>
          </a:r>
          <a:r>
            <a:rPr lang="en-US" b="0" i="0" dirty="0"/>
            <a:t> </a:t>
          </a:r>
          <a:r>
            <a:rPr lang="en-US" b="0" i="0" dirty="0" err="1"/>
            <a:t>Hartang</a:t>
          </a:r>
          <a:r>
            <a:rPr lang="en-US" b="0" i="0" dirty="0"/>
            <a:t> </a:t>
          </a:r>
          <a:r>
            <a:rPr lang="en-US" b="0" i="0" dirty="0" err="1"/>
            <a:t>qishlogʻi</a:t>
          </a:r>
          <a:r>
            <a:rPr lang="en-US" b="0" i="0" dirty="0"/>
            <a:t>) — </a:t>
          </a:r>
          <a:r>
            <a:rPr lang="en-US" b="0" i="0" dirty="0" err="1">
              <a:hlinkClick xmlns:r="http://schemas.openxmlformats.org/officeDocument/2006/relationships" r:id="rId33" tooltip="Islom"/>
            </a:rPr>
            <a:t>islom</a:t>
          </a:r>
          <a:r>
            <a:rPr lang="en-US" b="0" i="0" dirty="0"/>
            <a:t> </a:t>
          </a:r>
          <a:r>
            <a:rPr lang="en-US" b="0" i="0" dirty="0" err="1"/>
            <a:t>olamining</a:t>
          </a:r>
          <a:r>
            <a:rPr lang="en-US" b="0" i="0" dirty="0"/>
            <a:t> </a:t>
          </a:r>
          <a:r>
            <a:rPr lang="en-US" b="0" i="0" dirty="0" err="1"/>
            <a:t>yirik</a:t>
          </a:r>
          <a:r>
            <a:rPr lang="en-US" b="0" i="0" dirty="0"/>
            <a:t> </a:t>
          </a:r>
          <a:r>
            <a:rPr lang="en-US" b="0" i="0" dirty="0" err="1"/>
            <a:t>mutafakkiri</a:t>
          </a:r>
          <a:r>
            <a:rPr lang="en-US" b="0" i="0" dirty="0"/>
            <a:t>. </a:t>
          </a:r>
          <a:r>
            <a:rPr lang="en-US" b="0" i="0" dirty="0" err="1">
              <a:hlinkClick xmlns:r="http://schemas.openxmlformats.org/officeDocument/2006/relationships" r:id="rId34" tooltip="Muhaddis"/>
            </a:rPr>
            <a:t>Muhaddislar</a:t>
          </a:r>
          <a:r>
            <a:rPr lang="en-US" b="0" i="0" dirty="0"/>
            <a:t> </a:t>
          </a:r>
          <a:r>
            <a:rPr lang="en-US" b="0" i="0" dirty="0" err="1"/>
            <a:t>imomi</a:t>
          </a:r>
          <a:r>
            <a:rPr lang="en-US" b="0" i="0" dirty="0"/>
            <a:t>, </a:t>
          </a:r>
          <a:r>
            <a:rPr lang="en-US" b="0" i="0" dirty="0" err="1">
              <a:hlinkClick xmlns:r="http://schemas.openxmlformats.org/officeDocument/2006/relationships" r:id="rId35" tooltip="Hadis"/>
            </a:rPr>
            <a:t>hadis</a:t>
          </a:r>
          <a:r>
            <a:rPr lang="en-US" b="0" i="0" dirty="0"/>
            <a:t> </a:t>
          </a:r>
          <a:r>
            <a:rPr lang="en-US" b="0" i="0" dirty="0" err="1"/>
            <a:t>ilmining</a:t>
          </a:r>
          <a:r>
            <a:rPr lang="en-US" b="0" i="0" dirty="0"/>
            <a:t> </a:t>
          </a:r>
          <a:r>
            <a:rPr lang="en-US" b="0" i="0" dirty="0" err="1"/>
            <a:t>sultoni</a:t>
          </a:r>
          <a:r>
            <a:rPr lang="en-US" b="0" i="0" dirty="0"/>
            <a:t> deb ham </a:t>
          </a:r>
          <a:r>
            <a:rPr lang="en-US" b="0" i="0" dirty="0" err="1"/>
            <a:t>yuritiladi</a:t>
          </a:r>
          <a:r>
            <a:rPr lang="en-US" b="0" i="0" dirty="0"/>
            <a:t>.</a:t>
          </a:r>
          <a:endParaRPr lang="ru-RU" dirty="0"/>
        </a:p>
      </dgm:t>
    </dgm:pt>
    <dgm:pt modelId="{A73462F3-50D8-4456-810A-C1DE0DC60692}" type="parTrans" cxnId="{3130531E-AC04-431F-87B0-F63ED12D9CFC}">
      <dgm:prSet/>
      <dgm:spPr/>
      <dgm:t>
        <a:bodyPr/>
        <a:lstStyle/>
        <a:p>
          <a:endParaRPr lang="ru-RU"/>
        </a:p>
      </dgm:t>
    </dgm:pt>
    <dgm:pt modelId="{F5FD4682-2C04-4ABF-8B10-C7F91D9B404F}" type="sibTrans" cxnId="{3130531E-AC04-431F-87B0-F63ED12D9CFC}">
      <dgm:prSet/>
      <dgm:spPr/>
      <dgm:t>
        <a:bodyPr/>
        <a:lstStyle/>
        <a:p>
          <a:endParaRPr lang="ru-RU"/>
        </a:p>
      </dgm:t>
    </dgm:pt>
    <dgm:pt modelId="{6EC900A1-0B0F-4AC4-BE8D-8DE82A8FA5F5}" type="pres">
      <dgm:prSet presAssocID="{E32182C2-B084-4E5B-BE26-A37B570FE2EA}" presName="linearFlow" presStyleCnt="0">
        <dgm:presLayoutVars>
          <dgm:dir/>
          <dgm:resizeHandles val="exact"/>
        </dgm:presLayoutVars>
      </dgm:prSet>
      <dgm:spPr/>
    </dgm:pt>
    <dgm:pt modelId="{2644E78C-8D42-4A42-B6E8-353C34ACB58F}" type="pres">
      <dgm:prSet presAssocID="{B3E9C0AF-423F-48FD-9089-C89222C83E45}" presName="composite" presStyleCnt="0"/>
      <dgm:spPr/>
    </dgm:pt>
    <dgm:pt modelId="{B98583FB-6CC3-4DA6-8A45-82A3AF859434}" type="pres">
      <dgm:prSet presAssocID="{B3E9C0AF-423F-48FD-9089-C89222C83E45}" presName="imgShp" presStyleLbl="fgImgPlace1" presStyleIdx="0" presStyleCnt="6"/>
      <dgm:spPr>
        <a:blipFill>
          <a:blip xmlns:r="http://schemas.openxmlformats.org/officeDocument/2006/relationships"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5A4EC70D-7F2C-4C4C-AAD2-944E8B496F2B}" type="pres">
      <dgm:prSet presAssocID="{B3E9C0AF-423F-48FD-9089-C89222C83E45}" presName="txShp" presStyleLbl="node1" presStyleIdx="0" presStyleCnt="6">
        <dgm:presLayoutVars>
          <dgm:bulletEnabled val="1"/>
        </dgm:presLayoutVars>
      </dgm:prSet>
      <dgm:spPr/>
    </dgm:pt>
    <dgm:pt modelId="{3E11F11D-D8F0-43AC-9934-B0CAB7CAC2DA}" type="pres">
      <dgm:prSet presAssocID="{7A15F178-E625-44E4-AAF1-45849CB517F2}" presName="spacing" presStyleCnt="0"/>
      <dgm:spPr/>
    </dgm:pt>
    <dgm:pt modelId="{E54796FE-FFE7-4E47-B83E-C8811C145D4C}" type="pres">
      <dgm:prSet presAssocID="{75DF0858-3A7B-4509-B9E0-59583DA6E49B}" presName="composite" presStyleCnt="0"/>
      <dgm:spPr/>
    </dgm:pt>
    <dgm:pt modelId="{88F0E8F5-1C17-45B2-97F3-02B2E977A4F6}" type="pres">
      <dgm:prSet presAssocID="{75DF0858-3A7B-4509-B9E0-59583DA6E49B}" presName="imgShp" presStyleLbl="fgImgPlace1" presStyleIdx="1" presStyleCnt="6"/>
      <dgm:spPr>
        <a:blipFill>
          <a:blip xmlns:r="http://schemas.openxmlformats.org/officeDocument/2006/relationships"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F8CD0601-1FCC-4647-8309-C54DD802C776}" type="pres">
      <dgm:prSet presAssocID="{75DF0858-3A7B-4509-B9E0-59583DA6E49B}" presName="txShp" presStyleLbl="node1" presStyleIdx="1" presStyleCnt="6">
        <dgm:presLayoutVars>
          <dgm:bulletEnabled val="1"/>
        </dgm:presLayoutVars>
      </dgm:prSet>
      <dgm:spPr/>
    </dgm:pt>
    <dgm:pt modelId="{32EA69BD-B7ED-4A55-B207-6B1C47087FF7}" type="pres">
      <dgm:prSet presAssocID="{B8C026C0-5643-406A-AF26-18419CAF1824}" presName="spacing" presStyleCnt="0"/>
      <dgm:spPr/>
    </dgm:pt>
    <dgm:pt modelId="{C782D3A4-1214-4738-9645-4B7D155685E7}" type="pres">
      <dgm:prSet presAssocID="{6BC77C5F-8C6C-4683-8589-20B056261BCA}" presName="composite" presStyleCnt="0"/>
      <dgm:spPr/>
    </dgm:pt>
    <dgm:pt modelId="{E6821EE3-6BE0-4199-B7BF-32DDCFFCB51D}" type="pres">
      <dgm:prSet presAssocID="{6BC77C5F-8C6C-4683-8589-20B056261BCA}" presName="imgShp" presStyleLbl="fgImgPlace1" presStyleIdx="2" presStyleCnt="6"/>
      <dgm:spPr>
        <a:blipFill>
          <a:blip xmlns:r="http://schemas.openxmlformats.org/officeDocument/2006/relationships"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609FB875-CF75-4386-9500-735EA82CD6F1}" type="pres">
      <dgm:prSet presAssocID="{6BC77C5F-8C6C-4683-8589-20B056261BCA}" presName="txShp" presStyleLbl="node1" presStyleIdx="2" presStyleCnt="6" custScaleX="94304" custLinFactNeighborX="2200" custLinFactNeighborY="-799">
        <dgm:presLayoutVars>
          <dgm:bulletEnabled val="1"/>
        </dgm:presLayoutVars>
      </dgm:prSet>
      <dgm:spPr/>
    </dgm:pt>
    <dgm:pt modelId="{F97BEBD4-A7B6-4CAA-B75A-03C2668953BD}" type="pres">
      <dgm:prSet presAssocID="{3CD5B637-92D2-4428-90EE-0A116231B1FE}" presName="spacing" presStyleCnt="0"/>
      <dgm:spPr/>
    </dgm:pt>
    <dgm:pt modelId="{587BA1F6-C653-4BF3-8D6D-014AD2F69972}" type="pres">
      <dgm:prSet presAssocID="{47683253-9AAD-4BF9-ABE2-BDEFFC0E81A9}" presName="composite" presStyleCnt="0"/>
      <dgm:spPr/>
    </dgm:pt>
    <dgm:pt modelId="{83B9E114-E108-4AA5-843D-A194C025DA1B}" type="pres">
      <dgm:prSet presAssocID="{47683253-9AAD-4BF9-ABE2-BDEFFC0E81A9}" presName="imgShp" presStyleLbl="fgImgPlace1" presStyleIdx="3" presStyleCnt="6"/>
      <dgm:spPr>
        <a:blipFill>
          <a:blip xmlns:r="http://schemas.openxmlformats.org/officeDocument/2006/relationships"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</dgm:pt>
    <dgm:pt modelId="{9833F9F3-33A8-4BC6-8CA2-5EFC58723EB4}" type="pres">
      <dgm:prSet presAssocID="{47683253-9AAD-4BF9-ABE2-BDEFFC0E81A9}" presName="txShp" presStyleLbl="node1" presStyleIdx="3" presStyleCnt="6">
        <dgm:presLayoutVars>
          <dgm:bulletEnabled val="1"/>
        </dgm:presLayoutVars>
      </dgm:prSet>
      <dgm:spPr/>
    </dgm:pt>
    <dgm:pt modelId="{556AF013-8E32-4ED7-85F1-5A14B8009EB0}" type="pres">
      <dgm:prSet presAssocID="{33BE4B1B-17D8-40F5-BE40-02F23A0C2A69}" presName="spacing" presStyleCnt="0"/>
      <dgm:spPr/>
    </dgm:pt>
    <dgm:pt modelId="{D764E308-6D3C-4C1E-AC49-15B2B8463043}" type="pres">
      <dgm:prSet presAssocID="{D0ECA8ED-0E5D-4220-A5DC-24886A96DB9E}" presName="composite" presStyleCnt="0"/>
      <dgm:spPr/>
    </dgm:pt>
    <dgm:pt modelId="{E78891EF-DC7D-42C6-8094-C750850ECD33}" type="pres">
      <dgm:prSet presAssocID="{D0ECA8ED-0E5D-4220-A5DC-24886A96DB9E}" presName="imgShp" presStyleLbl="fgImgPlace1" presStyleIdx="4" presStyleCnt="6"/>
      <dgm:spPr>
        <a:blipFill>
          <a:blip xmlns:r="http://schemas.openxmlformats.org/officeDocument/2006/relationships"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C7F4B599-3E45-47AA-87A6-502CA7F15014}" type="pres">
      <dgm:prSet presAssocID="{D0ECA8ED-0E5D-4220-A5DC-24886A96DB9E}" presName="txShp" presStyleLbl="node1" presStyleIdx="4" presStyleCnt="6">
        <dgm:presLayoutVars>
          <dgm:bulletEnabled val="1"/>
        </dgm:presLayoutVars>
      </dgm:prSet>
      <dgm:spPr/>
    </dgm:pt>
    <dgm:pt modelId="{B6511349-331E-48FB-B1C1-8C167AD33CCE}" type="pres">
      <dgm:prSet presAssocID="{E08DC037-09CC-4E15-95C5-9E7AE9B7AECE}" presName="spacing" presStyleCnt="0"/>
      <dgm:spPr/>
    </dgm:pt>
    <dgm:pt modelId="{7683675C-B9D1-4EAD-97BF-A2DAAEF6DB53}" type="pres">
      <dgm:prSet presAssocID="{75A29FB7-18DB-4F0B-930C-9A5088033703}" presName="composite" presStyleCnt="0"/>
      <dgm:spPr/>
    </dgm:pt>
    <dgm:pt modelId="{61BE6BE7-523B-4A8C-9657-63A9E951D584}" type="pres">
      <dgm:prSet presAssocID="{75A29FB7-18DB-4F0B-930C-9A5088033703}" presName="imgShp" presStyleLbl="fgImgPlace1" presStyleIdx="5" presStyleCnt="6"/>
      <dgm:spPr>
        <a:blipFill>
          <a:blip xmlns:r="http://schemas.openxmlformats.org/officeDocument/2006/relationships"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B741E9E-9613-4A44-BB1D-E50E17AC93D8}" type="pres">
      <dgm:prSet presAssocID="{75A29FB7-18DB-4F0B-930C-9A5088033703}" presName="txShp" presStyleLbl="node1" presStyleIdx="5" presStyleCnt="6">
        <dgm:presLayoutVars>
          <dgm:bulletEnabled val="1"/>
        </dgm:presLayoutVars>
      </dgm:prSet>
      <dgm:spPr/>
    </dgm:pt>
  </dgm:ptLst>
  <dgm:cxnLst>
    <dgm:cxn modelId="{8F296505-6663-4BA8-A3B7-20E058C44A40}" type="presOf" srcId="{47683253-9AAD-4BF9-ABE2-BDEFFC0E81A9}" destId="{9833F9F3-33A8-4BC6-8CA2-5EFC58723EB4}" srcOrd="0" destOrd="0" presId="urn:microsoft.com/office/officeart/2005/8/layout/vList3"/>
    <dgm:cxn modelId="{3130531E-AC04-431F-87B0-F63ED12D9CFC}" srcId="{E32182C2-B084-4E5B-BE26-A37B570FE2EA}" destId="{75A29FB7-18DB-4F0B-930C-9A5088033703}" srcOrd="5" destOrd="0" parTransId="{A73462F3-50D8-4456-810A-C1DE0DC60692}" sibTransId="{F5FD4682-2C04-4ABF-8B10-C7F91D9B404F}"/>
    <dgm:cxn modelId="{CF3A8D3C-4F3E-4FE0-ACCF-98D621EE1C53}" srcId="{E32182C2-B084-4E5B-BE26-A37B570FE2EA}" destId="{D0ECA8ED-0E5D-4220-A5DC-24886A96DB9E}" srcOrd="4" destOrd="0" parTransId="{8B110BFD-D6E5-4F01-B9BA-C90BEAE5D9CA}" sibTransId="{E08DC037-09CC-4E15-95C5-9E7AE9B7AECE}"/>
    <dgm:cxn modelId="{21EDD565-F82C-40BF-AB67-8C22565502EE}" srcId="{E32182C2-B084-4E5B-BE26-A37B570FE2EA}" destId="{6BC77C5F-8C6C-4683-8589-20B056261BCA}" srcOrd="2" destOrd="0" parTransId="{45C73DCD-AFCE-4CB3-BA2C-311793B169D9}" sibTransId="{3CD5B637-92D2-4428-90EE-0A116231B1FE}"/>
    <dgm:cxn modelId="{79966B70-2BAA-49AB-B449-F06671A233FB}" type="presOf" srcId="{E32182C2-B084-4E5B-BE26-A37B570FE2EA}" destId="{6EC900A1-0B0F-4AC4-BE8D-8DE82A8FA5F5}" srcOrd="0" destOrd="0" presId="urn:microsoft.com/office/officeart/2005/8/layout/vList3"/>
    <dgm:cxn modelId="{446F8D74-3101-409C-A3E4-37D13B71F8C6}" srcId="{E32182C2-B084-4E5B-BE26-A37B570FE2EA}" destId="{47683253-9AAD-4BF9-ABE2-BDEFFC0E81A9}" srcOrd="3" destOrd="0" parTransId="{667215FE-5E88-4A8E-8554-8D4105C2D951}" sibTransId="{33BE4B1B-17D8-40F5-BE40-02F23A0C2A69}"/>
    <dgm:cxn modelId="{4A2FAC98-F91F-4DC5-9A0E-10136DC0F6C6}" type="presOf" srcId="{75DF0858-3A7B-4509-B9E0-59583DA6E49B}" destId="{F8CD0601-1FCC-4647-8309-C54DD802C776}" srcOrd="0" destOrd="0" presId="urn:microsoft.com/office/officeart/2005/8/layout/vList3"/>
    <dgm:cxn modelId="{FB97F699-6D8D-492D-8E83-D33A4A332C4D}" type="presOf" srcId="{6BC77C5F-8C6C-4683-8589-20B056261BCA}" destId="{609FB875-CF75-4386-9500-735EA82CD6F1}" srcOrd="0" destOrd="0" presId="urn:microsoft.com/office/officeart/2005/8/layout/vList3"/>
    <dgm:cxn modelId="{5D59C6A0-C104-4EFA-9574-DC76BC82B635}" srcId="{E32182C2-B084-4E5B-BE26-A37B570FE2EA}" destId="{B3E9C0AF-423F-48FD-9089-C89222C83E45}" srcOrd="0" destOrd="0" parTransId="{FCEDECAB-063D-4025-AC37-220811AD56DB}" sibTransId="{7A15F178-E625-44E4-AAF1-45849CB517F2}"/>
    <dgm:cxn modelId="{47D351DC-59BA-4E8A-B14E-DEE259807D63}" type="presOf" srcId="{D0ECA8ED-0E5D-4220-A5DC-24886A96DB9E}" destId="{C7F4B599-3E45-47AA-87A6-502CA7F15014}" srcOrd="0" destOrd="0" presId="urn:microsoft.com/office/officeart/2005/8/layout/vList3"/>
    <dgm:cxn modelId="{15844BDD-8A6B-4606-8C42-BAA75AD6433B}" srcId="{E32182C2-B084-4E5B-BE26-A37B570FE2EA}" destId="{75DF0858-3A7B-4509-B9E0-59583DA6E49B}" srcOrd="1" destOrd="0" parTransId="{A79C6544-B8CB-411F-A934-0C63009F3B13}" sibTransId="{B8C026C0-5643-406A-AF26-18419CAF1824}"/>
    <dgm:cxn modelId="{B431BAE3-F8A3-4E3F-BD6B-827F11D90F6C}" type="presOf" srcId="{B3E9C0AF-423F-48FD-9089-C89222C83E45}" destId="{5A4EC70D-7F2C-4C4C-AAD2-944E8B496F2B}" srcOrd="0" destOrd="0" presId="urn:microsoft.com/office/officeart/2005/8/layout/vList3"/>
    <dgm:cxn modelId="{BFBB97E8-267B-4A09-BDEE-201D2243B9F7}" type="presOf" srcId="{75A29FB7-18DB-4F0B-930C-9A5088033703}" destId="{DB741E9E-9613-4A44-BB1D-E50E17AC93D8}" srcOrd="0" destOrd="0" presId="urn:microsoft.com/office/officeart/2005/8/layout/vList3"/>
    <dgm:cxn modelId="{2177E36C-80EB-40BE-89DD-DD84800ABB36}" type="presParOf" srcId="{6EC900A1-0B0F-4AC4-BE8D-8DE82A8FA5F5}" destId="{2644E78C-8D42-4A42-B6E8-353C34ACB58F}" srcOrd="0" destOrd="0" presId="urn:microsoft.com/office/officeart/2005/8/layout/vList3"/>
    <dgm:cxn modelId="{0180DEFE-B01D-46CE-BCC5-178281A080E8}" type="presParOf" srcId="{2644E78C-8D42-4A42-B6E8-353C34ACB58F}" destId="{B98583FB-6CC3-4DA6-8A45-82A3AF859434}" srcOrd="0" destOrd="0" presId="urn:microsoft.com/office/officeart/2005/8/layout/vList3"/>
    <dgm:cxn modelId="{DEB8BF12-6979-4544-BDEB-1DE8543F1579}" type="presParOf" srcId="{2644E78C-8D42-4A42-B6E8-353C34ACB58F}" destId="{5A4EC70D-7F2C-4C4C-AAD2-944E8B496F2B}" srcOrd="1" destOrd="0" presId="urn:microsoft.com/office/officeart/2005/8/layout/vList3"/>
    <dgm:cxn modelId="{33E33D72-A0AC-4C5A-8792-75E2B85A609C}" type="presParOf" srcId="{6EC900A1-0B0F-4AC4-BE8D-8DE82A8FA5F5}" destId="{3E11F11D-D8F0-43AC-9934-B0CAB7CAC2DA}" srcOrd="1" destOrd="0" presId="urn:microsoft.com/office/officeart/2005/8/layout/vList3"/>
    <dgm:cxn modelId="{9DC3C4B8-0C07-4E6F-AAEC-AE7D58418BF3}" type="presParOf" srcId="{6EC900A1-0B0F-4AC4-BE8D-8DE82A8FA5F5}" destId="{E54796FE-FFE7-4E47-B83E-C8811C145D4C}" srcOrd="2" destOrd="0" presId="urn:microsoft.com/office/officeart/2005/8/layout/vList3"/>
    <dgm:cxn modelId="{767F046A-3C4F-451C-BB68-36C742A8AF13}" type="presParOf" srcId="{E54796FE-FFE7-4E47-B83E-C8811C145D4C}" destId="{88F0E8F5-1C17-45B2-97F3-02B2E977A4F6}" srcOrd="0" destOrd="0" presId="urn:microsoft.com/office/officeart/2005/8/layout/vList3"/>
    <dgm:cxn modelId="{86B7A320-F28F-4AF1-8563-4CF1E6B7B5C9}" type="presParOf" srcId="{E54796FE-FFE7-4E47-B83E-C8811C145D4C}" destId="{F8CD0601-1FCC-4647-8309-C54DD802C776}" srcOrd="1" destOrd="0" presId="urn:microsoft.com/office/officeart/2005/8/layout/vList3"/>
    <dgm:cxn modelId="{C2E81CE0-FD49-4878-8452-420ABE47E24B}" type="presParOf" srcId="{6EC900A1-0B0F-4AC4-BE8D-8DE82A8FA5F5}" destId="{32EA69BD-B7ED-4A55-B207-6B1C47087FF7}" srcOrd="3" destOrd="0" presId="urn:microsoft.com/office/officeart/2005/8/layout/vList3"/>
    <dgm:cxn modelId="{9A14110F-9DFB-4E83-922E-50BB3FF42956}" type="presParOf" srcId="{6EC900A1-0B0F-4AC4-BE8D-8DE82A8FA5F5}" destId="{C782D3A4-1214-4738-9645-4B7D155685E7}" srcOrd="4" destOrd="0" presId="urn:microsoft.com/office/officeart/2005/8/layout/vList3"/>
    <dgm:cxn modelId="{EEA54350-8E2D-47A0-AFBC-DF32726971FE}" type="presParOf" srcId="{C782D3A4-1214-4738-9645-4B7D155685E7}" destId="{E6821EE3-6BE0-4199-B7BF-32DDCFFCB51D}" srcOrd="0" destOrd="0" presId="urn:microsoft.com/office/officeart/2005/8/layout/vList3"/>
    <dgm:cxn modelId="{10F0E359-2AC4-485C-8064-F3F330989B1E}" type="presParOf" srcId="{C782D3A4-1214-4738-9645-4B7D155685E7}" destId="{609FB875-CF75-4386-9500-735EA82CD6F1}" srcOrd="1" destOrd="0" presId="urn:microsoft.com/office/officeart/2005/8/layout/vList3"/>
    <dgm:cxn modelId="{9267DD90-3C4F-4959-9445-B62B3A4BE769}" type="presParOf" srcId="{6EC900A1-0B0F-4AC4-BE8D-8DE82A8FA5F5}" destId="{F97BEBD4-A7B6-4CAA-B75A-03C2668953BD}" srcOrd="5" destOrd="0" presId="urn:microsoft.com/office/officeart/2005/8/layout/vList3"/>
    <dgm:cxn modelId="{39E7E7E6-DE10-4878-B2D7-0A5CEA7D63B0}" type="presParOf" srcId="{6EC900A1-0B0F-4AC4-BE8D-8DE82A8FA5F5}" destId="{587BA1F6-C653-4BF3-8D6D-014AD2F69972}" srcOrd="6" destOrd="0" presId="urn:microsoft.com/office/officeart/2005/8/layout/vList3"/>
    <dgm:cxn modelId="{3D500ED4-D0E7-4FB7-AD1A-360436A436DA}" type="presParOf" srcId="{587BA1F6-C653-4BF3-8D6D-014AD2F69972}" destId="{83B9E114-E108-4AA5-843D-A194C025DA1B}" srcOrd="0" destOrd="0" presId="urn:microsoft.com/office/officeart/2005/8/layout/vList3"/>
    <dgm:cxn modelId="{77F41F94-1093-4AFE-BD67-25097A8BE306}" type="presParOf" srcId="{587BA1F6-C653-4BF3-8D6D-014AD2F69972}" destId="{9833F9F3-33A8-4BC6-8CA2-5EFC58723EB4}" srcOrd="1" destOrd="0" presId="urn:microsoft.com/office/officeart/2005/8/layout/vList3"/>
    <dgm:cxn modelId="{7CD116D7-08C8-4CC9-A232-D40D7E9124D8}" type="presParOf" srcId="{6EC900A1-0B0F-4AC4-BE8D-8DE82A8FA5F5}" destId="{556AF013-8E32-4ED7-85F1-5A14B8009EB0}" srcOrd="7" destOrd="0" presId="urn:microsoft.com/office/officeart/2005/8/layout/vList3"/>
    <dgm:cxn modelId="{99089F57-3D81-4538-9368-9D8078CF13AC}" type="presParOf" srcId="{6EC900A1-0B0F-4AC4-BE8D-8DE82A8FA5F5}" destId="{D764E308-6D3C-4C1E-AC49-15B2B8463043}" srcOrd="8" destOrd="0" presId="urn:microsoft.com/office/officeart/2005/8/layout/vList3"/>
    <dgm:cxn modelId="{1E63BACB-3F40-46FF-AFAE-DC24DE45ACD2}" type="presParOf" srcId="{D764E308-6D3C-4C1E-AC49-15B2B8463043}" destId="{E78891EF-DC7D-42C6-8094-C750850ECD33}" srcOrd="0" destOrd="0" presId="urn:microsoft.com/office/officeart/2005/8/layout/vList3"/>
    <dgm:cxn modelId="{78F0FBB8-1D0E-4F9A-A827-A632A9953526}" type="presParOf" srcId="{D764E308-6D3C-4C1E-AC49-15B2B8463043}" destId="{C7F4B599-3E45-47AA-87A6-502CA7F15014}" srcOrd="1" destOrd="0" presId="urn:microsoft.com/office/officeart/2005/8/layout/vList3"/>
    <dgm:cxn modelId="{05F6060A-8010-42C5-B6E8-8C1BC56EE04D}" type="presParOf" srcId="{6EC900A1-0B0F-4AC4-BE8D-8DE82A8FA5F5}" destId="{B6511349-331E-48FB-B1C1-8C167AD33CCE}" srcOrd="9" destOrd="0" presId="urn:microsoft.com/office/officeart/2005/8/layout/vList3"/>
    <dgm:cxn modelId="{6220B78E-20FF-4EC9-AFC3-BE19039648FD}" type="presParOf" srcId="{6EC900A1-0B0F-4AC4-BE8D-8DE82A8FA5F5}" destId="{7683675C-B9D1-4EAD-97BF-A2DAAEF6DB53}" srcOrd="10" destOrd="0" presId="urn:microsoft.com/office/officeart/2005/8/layout/vList3"/>
    <dgm:cxn modelId="{9D08D092-852B-4C13-A897-D0944882D350}" type="presParOf" srcId="{7683675C-B9D1-4EAD-97BF-A2DAAEF6DB53}" destId="{61BE6BE7-523B-4A8C-9657-63A9E951D584}" srcOrd="0" destOrd="0" presId="urn:microsoft.com/office/officeart/2005/8/layout/vList3"/>
    <dgm:cxn modelId="{C996C038-4BB2-4639-8A84-0050BBDB068F}" type="presParOf" srcId="{7683675C-B9D1-4EAD-97BF-A2DAAEF6DB53}" destId="{DB741E9E-9613-4A44-BB1D-E50E17AC93D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28A8B4-D231-4B0C-8CE5-1E8835926E2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216C5D-4F32-42B5-9E1D-FFFAF47644E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300" dirty="0" err="1"/>
            <a:t>Temuriylar</a:t>
          </a:r>
          <a:r>
            <a:rPr lang="en-US" sz="1300" dirty="0"/>
            <a:t> </a:t>
          </a:r>
          <a:r>
            <a:rPr lang="en-US" sz="1300" dirty="0" err="1"/>
            <a:t>Renessansi</a:t>
          </a:r>
          <a:r>
            <a:rPr lang="en-US" sz="1300" dirty="0"/>
            <a:t> – </a:t>
          </a:r>
          <a:r>
            <a:rPr lang="en-US" sz="1300" dirty="0" err="1"/>
            <a:t>Musulmon</a:t>
          </a:r>
          <a:r>
            <a:rPr lang="en-US" sz="1300" dirty="0"/>
            <a:t> </a:t>
          </a:r>
          <a:r>
            <a:rPr lang="en-US" sz="1300" dirty="0" err="1"/>
            <a:t>Renessansi</a:t>
          </a:r>
          <a:r>
            <a:rPr lang="en-US" sz="1300" dirty="0"/>
            <a:t> </a:t>
          </a:r>
          <a:r>
            <a:rPr lang="en-US" sz="1300" dirty="0" err="1"/>
            <a:t>Sharq</a:t>
          </a:r>
          <a:r>
            <a:rPr lang="en-US" sz="1300" dirty="0"/>
            <a:t> </a:t>
          </a:r>
          <a:r>
            <a:rPr lang="en-US" sz="1300" dirty="0" err="1"/>
            <a:t>tamadduni</a:t>
          </a:r>
          <a:r>
            <a:rPr lang="en-US" sz="1300" dirty="0"/>
            <a:t> </a:t>
          </a:r>
          <a:r>
            <a:rPr lang="en-US" sz="1300" dirty="0" err="1"/>
            <a:t>tojidagi</a:t>
          </a:r>
          <a:r>
            <a:rPr lang="en-US" sz="1300" dirty="0"/>
            <a:t> </a:t>
          </a:r>
          <a:r>
            <a:rPr lang="en-US" sz="1300" dirty="0" err="1"/>
            <a:t>javohirlardan</a:t>
          </a:r>
          <a:r>
            <a:rPr lang="en-US" sz="1300" dirty="0"/>
            <a:t> </a:t>
          </a:r>
          <a:r>
            <a:rPr lang="en-US" sz="1300" dirty="0" err="1"/>
            <a:t>biri</a:t>
          </a:r>
          <a:r>
            <a:rPr lang="en-US" sz="1300" dirty="0"/>
            <a:t> </a:t>
          </a:r>
          <a:r>
            <a:rPr lang="en-US" sz="1300" dirty="0" err="1"/>
            <a:t>sanalib</a:t>
          </a:r>
          <a:r>
            <a:rPr lang="en-US" sz="1300" dirty="0"/>
            <a:t>, </a:t>
          </a:r>
          <a:r>
            <a:rPr lang="en-US" sz="1300" dirty="0" err="1"/>
            <a:t>uni</a:t>
          </a:r>
          <a:r>
            <a:rPr lang="en-US" sz="1300" dirty="0"/>
            <a:t> </a:t>
          </a:r>
          <a:r>
            <a:rPr lang="en-US" sz="1300" dirty="0" err="1"/>
            <a:t>o‘rganishga</a:t>
          </a:r>
          <a:r>
            <a:rPr lang="en-US" sz="1300" dirty="0"/>
            <a:t> </a:t>
          </a:r>
          <a:r>
            <a:rPr lang="en-US" sz="1300" dirty="0" err="1"/>
            <a:t>bag‘ishlangan</a:t>
          </a:r>
          <a:r>
            <a:rPr lang="en-US" sz="1300" dirty="0"/>
            <a:t> </a:t>
          </a:r>
          <a:r>
            <a:rPr lang="en-US" sz="1300" dirty="0" err="1"/>
            <a:t>baʼzi</a:t>
          </a:r>
          <a:r>
            <a:rPr lang="en-US" sz="1300" dirty="0"/>
            <a:t> </a:t>
          </a:r>
          <a:r>
            <a:rPr lang="en-US" sz="1300" dirty="0" err="1"/>
            <a:t>tadqiqotlar</a:t>
          </a:r>
          <a:r>
            <a:rPr lang="en-US" sz="1300" dirty="0"/>
            <a:t> </a:t>
          </a:r>
          <a:r>
            <a:rPr lang="en-US" sz="1300" dirty="0" err="1"/>
            <a:t>yaratildi</a:t>
          </a:r>
          <a:r>
            <a:rPr lang="en-US" sz="1300" dirty="0"/>
            <a:t>. Shu </a:t>
          </a:r>
          <a:r>
            <a:rPr lang="en-US" sz="1300" dirty="0" err="1"/>
            <a:t>maʼnoda</a:t>
          </a:r>
          <a:r>
            <a:rPr lang="en-US" sz="1300" dirty="0"/>
            <a:t>, </a:t>
          </a:r>
          <a:r>
            <a:rPr lang="en-US" sz="1300" dirty="0" err="1"/>
            <a:t>Prezidentimiz</a:t>
          </a:r>
          <a:r>
            <a:rPr lang="en-US" sz="1300" dirty="0"/>
            <a:t> </a:t>
          </a:r>
          <a:r>
            <a:rPr lang="en-US" sz="1300" dirty="0" err="1"/>
            <a:t>Shavkat</a:t>
          </a:r>
          <a:r>
            <a:rPr lang="en-US" sz="1300" dirty="0"/>
            <a:t> </a:t>
          </a:r>
          <a:r>
            <a:rPr lang="en-US" sz="1300" dirty="0" err="1"/>
            <a:t>Mirziyoev</a:t>
          </a:r>
          <a:r>
            <a:rPr lang="en-US" sz="1300" dirty="0"/>
            <a:t> 2017-yil 19- </a:t>
          </a:r>
          <a:r>
            <a:rPr lang="en-US" sz="1300" dirty="0" err="1"/>
            <a:t>sentyabrda</a:t>
          </a:r>
          <a:r>
            <a:rPr lang="en-US" sz="1300" dirty="0"/>
            <a:t> BMT Bosh </a:t>
          </a:r>
          <a:r>
            <a:rPr lang="ru-RU" sz="1300" dirty="0"/>
            <a:t>А</a:t>
          </a:r>
          <a:r>
            <a:rPr lang="en-US" sz="1300" dirty="0" err="1"/>
            <a:t>ssambleyasining</a:t>
          </a:r>
          <a:r>
            <a:rPr lang="en-US" sz="1300" dirty="0"/>
            <a:t> 72-sessiyasidagi </a:t>
          </a:r>
          <a:r>
            <a:rPr lang="en-US" sz="1300" dirty="0" err="1"/>
            <a:t>nutqida</a:t>
          </a:r>
          <a:r>
            <a:rPr lang="en-US" sz="1300" dirty="0"/>
            <a:t> </a:t>
          </a:r>
          <a:r>
            <a:rPr lang="en-US" sz="1300" dirty="0" err="1"/>
            <a:t>tarixda</a:t>
          </a:r>
          <a:r>
            <a:rPr lang="en-US" sz="1300" dirty="0"/>
            <a:t> </a:t>
          </a:r>
          <a:r>
            <a:rPr lang="en-US" sz="1300" dirty="0" err="1"/>
            <a:t>birinchi</a:t>
          </a:r>
          <a:r>
            <a:rPr lang="en-US" sz="1300" dirty="0"/>
            <a:t> </a:t>
          </a:r>
          <a:r>
            <a:rPr lang="en-US" sz="1300" dirty="0" err="1"/>
            <a:t>marotaba</a:t>
          </a:r>
          <a:r>
            <a:rPr lang="en-US" sz="1300" dirty="0"/>
            <a:t>: “</a:t>
          </a:r>
          <a:r>
            <a:rPr lang="en-US" sz="1300" dirty="0" err="1"/>
            <a:t>Markaziy</a:t>
          </a:r>
          <a:r>
            <a:rPr lang="en-US" sz="1300" dirty="0"/>
            <a:t> </a:t>
          </a:r>
          <a:r>
            <a:rPr lang="en-US" sz="1300" dirty="0" err="1"/>
            <a:t>Osiyo</a:t>
          </a:r>
          <a:r>
            <a:rPr lang="en-US" sz="1300" dirty="0"/>
            <a:t> </a:t>
          </a:r>
          <a:r>
            <a:rPr lang="en-US" sz="1300" dirty="0" err="1"/>
            <a:t>Uyg‘onish</a:t>
          </a:r>
          <a:r>
            <a:rPr lang="en-US" sz="1300" dirty="0"/>
            <a:t> </a:t>
          </a:r>
          <a:r>
            <a:rPr lang="en-US" sz="1300" dirty="0" err="1"/>
            <a:t>davrining</a:t>
          </a:r>
          <a:r>
            <a:rPr lang="en-US" sz="1300" dirty="0"/>
            <a:t> </a:t>
          </a:r>
          <a:r>
            <a:rPr lang="en-US" sz="1300" dirty="0" err="1"/>
            <a:t>ko‘plab</a:t>
          </a:r>
          <a:r>
            <a:rPr lang="en-US" sz="1300" dirty="0"/>
            <a:t> </a:t>
          </a:r>
          <a:r>
            <a:rPr lang="en-US" sz="1300" dirty="0" err="1"/>
            <a:t>yorqin</a:t>
          </a:r>
          <a:r>
            <a:rPr lang="en-US" sz="1300" dirty="0"/>
            <a:t> </a:t>
          </a:r>
          <a:r>
            <a:rPr lang="en-US" sz="1300" dirty="0" err="1"/>
            <a:t>namoyandalarining</a:t>
          </a:r>
          <a:r>
            <a:rPr lang="en-US" sz="1300" dirty="0"/>
            <a:t> </a:t>
          </a:r>
          <a:r>
            <a:rPr lang="en-US" sz="1300" dirty="0" err="1"/>
            <a:t>islom</a:t>
          </a:r>
          <a:r>
            <a:rPr lang="en-US" sz="1300" dirty="0"/>
            <a:t> </a:t>
          </a:r>
          <a:r>
            <a:rPr lang="en-US" sz="1300" dirty="0" err="1"/>
            <a:t>va</a:t>
          </a:r>
          <a:r>
            <a:rPr lang="en-US" sz="1300" dirty="0"/>
            <a:t> </a:t>
          </a:r>
          <a:r>
            <a:rPr lang="en-US" sz="1300" dirty="0" err="1"/>
            <a:t>jahon</a:t>
          </a:r>
          <a:r>
            <a:rPr lang="en-US" sz="1300" dirty="0"/>
            <a:t> </a:t>
          </a:r>
          <a:r>
            <a:rPr lang="en-US" sz="1300" dirty="0" err="1"/>
            <a:t>sivilizatsiyasiga</a:t>
          </a:r>
          <a:r>
            <a:rPr lang="en-US" sz="1300" dirty="0"/>
            <a:t> </a:t>
          </a:r>
          <a:r>
            <a:rPr lang="en-US" sz="1300" dirty="0" err="1"/>
            <a:t>qo‘shgan</a:t>
          </a:r>
          <a:r>
            <a:rPr lang="en-US" sz="1300" dirty="0"/>
            <a:t> </a:t>
          </a:r>
          <a:r>
            <a:rPr lang="en-US" sz="1300" dirty="0" err="1"/>
            <a:t>bebaho</a:t>
          </a:r>
          <a:r>
            <a:rPr lang="en-US" sz="1300" dirty="0"/>
            <a:t> </a:t>
          </a:r>
          <a:r>
            <a:rPr lang="en-US" sz="1300" dirty="0" err="1"/>
            <a:t>hissasini</a:t>
          </a:r>
          <a:r>
            <a:rPr lang="en-US" sz="1300" dirty="0"/>
            <a:t> </a:t>
          </a:r>
          <a:r>
            <a:rPr lang="en-US" sz="1300" dirty="0" err="1"/>
            <a:t>alohida</a:t>
          </a:r>
          <a:r>
            <a:rPr lang="en-US" sz="1300" dirty="0"/>
            <a:t> </a:t>
          </a:r>
          <a:r>
            <a:rPr lang="en-US" sz="1300" dirty="0" err="1"/>
            <a:t>qayd</a:t>
          </a:r>
          <a:r>
            <a:rPr lang="en-US" sz="1300" dirty="0"/>
            <a:t> </a:t>
          </a:r>
          <a:r>
            <a:rPr lang="en-US" sz="1300" dirty="0" err="1"/>
            <a:t>etmoqchiman</a:t>
          </a:r>
          <a:r>
            <a:rPr lang="en-US" sz="1300" dirty="0"/>
            <a:t>”, deb </a:t>
          </a:r>
          <a:r>
            <a:rPr lang="en-US" sz="1300" dirty="0" err="1"/>
            <a:t>taʼkidlagani</a:t>
          </a:r>
          <a:r>
            <a:rPr lang="en-US" sz="1300" dirty="0"/>
            <a:t> </a:t>
          </a:r>
          <a:r>
            <a:rPr lang="en-US" sz="1300" dirty="0" err="1"/>
            <a:t>bejiz</a:t>
          </a:r>
          <a:r>
            <a:rPr lang="en-US" sz="1300" dirty="0"/>
            <a:t> </a:t>
          </a:r>
          <a:r>
            <a:rPr lang="en-US" sz="1300" dirty="0" err="1"/>
            <a:t>emas</a:t>
          </a:r>
          <a:r>
            <a:rPr lang="en-US" sz="1300" dirty="0"/>
            <a:t>.</a:t>
          </a:r>
          <a:endParaRPr lang="ru-RU" sz="1300" dirty="0"/>
        </a:p>
      </dgm:t>
    </dgm:pt>
    <dgm:pt modelId="{46C09CB5-BF56-48CA-85CC-A3418DF1106F}" type="parTrans" cxnId="{262EE2D1-090D-492F-A637-A0E2A05B34D0}">
      <dgm:prSet/>
      <dgm:spPr/>
      <dgm:t>
        <a:bodyPr/>
        <a:lstStyle/>
        <a:p>
          <a:endParaRPr lang="ru-RU"/>
        </a:p>
      </dgm:t>
    </dgm:pt>
    <dgm:pt modelId="{06CBE6E9-4D62-4CE6-951C-3D5E2AACC690}" type="sibTrans" cxnId="{262EE2D1-090D-492F-A637-A0E2A05B34D0}">
      <dgm:prSet/>
      <dgm:spPr/>
      <dgm:t>
        <a:bodyPr/>
        <a:lstStyle/>
        <a:p>
          <a:endParaRPr lang="ru-RU"/>
        </a:p>
      </dgm:t>
    </dgm:pt>
    <dgm:pt modelId="{65491D25-4CBC-4E2B-9DC4-F9EFDF1DC563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err="1"/>
            <a:t>Markaziy</a:t>
          </a:r>
          <a:r>
            <a:rPr lang="en-US" sz="1400" dirty="0"/>
            <a:t> </a:t>
          </a:r>
          <a:r>
            <a:rPr lang="en-US" sz="1400" dirty="0" err="1"/>
            <a:t>Osiyo</a:t>
          </a:r>
          <a:r>
            <a:rPr lang="en-US" sz="1400" dirty="0"/>
            <a:t> </a:t>
          </a:r>
          <a:r>
            <a:rPr lang="en-US" sz="1400" dirty="0" err="1"/>
            <a:t>mintaqasi</a:t>
          </a:r>
          <a:r>
            <a:rPr lang="en-US" sz="1400" dirty="0"/>
            <a:t>, </a:t>
          </a:r>
          <a:r>
            <a:rPr lang="en-US" sz="1400" dirty="0" err="1"/>
            <a:t>xususan</a:t>
          </a:r>
          <a:r>
            <a:rPr lang="en-US" sz="1400" dirty="0"/>
            <a:t>, </a:t>
          </a:r>
          <a:r>
            <a:rPr lang="en-US" sz="1400" dirty="0" err="1"/>
            <a:t>bugungi</a:t>
          </a:r>
          <a:r>
            <a:rPr lang="en-US" sz="1400" dirty="0"/>
            <a:t> </a:t>
          </a:r>
          <a:r>
            <a:rPr lang="en-US" sz="1400" dirty="0" err="1"/>
            <a:t>O‘zbekiston</a:t>
          </a:r>
          <a:r>
            <a:rPr lang="en-US" sz="1400" dirty="0"/>
            <a:t> </a:t>
          </a:r>
          <a:r>
            <a:rPr lang="en-US" sz="1400" dirty="0" err="1"/>
            <a:t>hududi</a:t>
          </a:r>
          <a:r>
            <a:rPr lang="en-US" sz="1400" dirty="0"/>
            <a:t> </a:t>
          </a:r>
          <a:r>
            <a:rPr lang="en-US" sz="1400" dirty="0" err="1"/>
            <a:t>tarixda</a:t>
          </a:r>
          <a:r>
            <a:rPr lang="en-US" sz="1400" dirty="0"/>
            <a:t> </a:t>
          </a:r>
          <a:r>
            <a:rPr lang="en-US" sz="1400" dirty="0" err="1"/>
            <a:t>ilm</a:t>
          </a:r>
          <a:r>
            <a:rPr lang="en-US" sz="1400" dirty="0"/>
            <a:t>-fan, </a:t>
          </a:r>
          <a:r>
            <a:rPr lang="en-US" sz="1400" dirty="0" err="1"/>
            <a:t>madaniyat</a:t>
          </a:r>
          <a:r>
            <a:rPr lang="en-US" sz="1400" dirty="0"/>
            <a:t> </a:t>
          </a:r>
          <a:r>
            <a:rPr lang="en-US" sz="1400" dirty="0" err="1"/>
            <a:t>va</a:t>
          </a:r>
          <a:r>
            <a:rPr lang="en-US" sz="1400" dirty="0"/>
            <a:t> </a:t>
          </a:r>
          <a:r>
            <a:rPr lang="en-US" sz="1400" dirty="0" err="1"/>
            <a:t>sanʼatning</a:t>
          </a:r>
          <a:r>
            <a:rPr lang="en-US" sz="1400" dirty="0"/>
            <a:t> </a:t>
          </a:r>
          <a:r>
            <a:rPr lang="en-US" sz="1400" dirty="0" err="1"/>
            <a:t>qadimiy</a:t>
          </a:r>
          <a:r>
            <a:rPr lang="en-US" sz="1400" dirty="0"/>
            <a:t> </a:t>
          </a:r>
          <a:r>
            <a:rPr lang="en-US" sz="1400" dirty="0" err="1"/>
            <a:t>beshigi</a:t>
          </a:r>
          <a:r>
            <a:rPr lang="en-US" sz="1400" dirty="0"/>
            <a:t> </a:t>
          </a:r>
          <a:r>
            <a:rPr lang="en-US" sz="1400" dirty="0" err="1"/>
            <a:t>sifatida</a:t>
          </a:r>
          <a:r>
            <a:rPr lang="en-US" sz="1400" dirty="0"/>
            <a:t> </a:t>
          </a:r>
          <a:r>
            <a:rPr lang="en-US" sz="1400" dirty="0" err="1"/>
            <a:t>mavjud</a:t>
          </a:r>
          <a:r>
            <a:rPr lang="en-US" sz="1400" dirty="0"/>
            <a:t> </a:t>
          </a:r>
          <a:r>
            <a:rPr lang="en-US" sz="1400" dirty="0" err="1"/>
            <a:t>boʼlib</a:t>
          </a:r>
          <a:r>
            <a:rPr lang="en-US" sz="1400" dirty="0"/>
            <a:t> </a:t>
          </a:r>
          <a:r>
            <a:rPr lang="en-US" sz="1400" dirty="0" err="1"/>
            <a:t>kelgan</a:t>
          </a:r>
          <a:r>
            <a:rPr lang="en-US" sz="1400" dirty="0"/>
            <a:t>. Bu </a:t>
          </a:r>
          <a:r>
            <a:rPr lang="en-US" sz="1400" dirty="0" err="1"/>
            <a:t>haqda</a:t>
          </a:r>
          <a:r>
            <a:rPr lang="en-US" sz="1400" dirty="0"/>
            <a:t> </a:t>
          </a:r>
          <a:r>
            <a:rPr lang="en-US" sz="1400" dirty="0" err="1"/>
            <a:t>islomga</a:t>
          </a:r>
          <a:r>
            <a:rPr lang="en-US" sz="1400" dirty="0"/>
            <a:t> </a:t>
          </a:r>
          <a:r>
            <a:rPr lang="en-US" sz="1400" dirty="0" err="1"/>
            <a:t>qadar</a:t>
          </a:r>
          <a:r>
            <a:rPr lang="en-US" sz="1400" dirty="0"/>
            <a:t> </a:t>
          </a:r>
          <a:r>
            <a:rPr lang="en-US" sz="1400" dirty="0" err="1"/>
            <a:t>mavjud</a:t>
          </a:r>
          <a:r>
            <a:rPr lang="en-US" sz="1400" dirty="0"/>
            <a:t> </a:t>
          </a:r>
          <a:r>
            <a:rPr lang="en-US" sz="1400" dirty="0" err="1"/>
            <a:t>manbalarda</a:t>
          </a:r>
          <a:r>
            <a:rPr lang="en-US" sz="1400" dirty="0"/>
            <a:t> ham </a:t>
          </a:r>
          <a:r>
            <a:rPr lang="en-US" sz="1400" dirty="0" err="1"/>
            <a:t>maʼlumotlar</a:t>
          </a:r>
          <a:r>
            <a:rPr lang="en-US" sz="1400" dirty="0"/>
            <a:t> </a:t>
          </a:r>
          <a:r>
            <a:rPr lang="en-US" sz="1400" dirty="0" err="1"/>
            <a:t>keltirilgan</a:t>
          </a:r>
          <a:r>
            <a:rPr lang="en-US" sz="1400" dirty="0"/>
            <a:t>. </a:t>
          </a:r>
          <a:r>
            <a:rPr lang="en-US" sz="1400" dirty="0" err="1"/>
            <a:t>Jumladan</a:t>
          </a:r>
          <a:r>
            <a:rPr lang="en-US" sz="1400" dirty="0"/>
            <a:t>, “</a:t>
          </a:r>
          <a:r>
            <a:rPr lang="ru-RU" sz="1400" dirty="0"/>
            <a:t>А</a:t>
          </a:r>
          <a:r>
            <a:rPr lang="en-US" sz="1400" dirty="0" err="1"/>
            <a:t>vesto”da</a:t>
          </a:r>
          <a:r>
            <a:rPr lang="en-US" sz="1400" dirty="0"/>
            <a:t> ham </a:t>
          </a:r>
          <a:r>
            <a:rPr lang="en-US" sz="1400" dirty="0" err="1"/>
            <a:t>maʼnaviy</a:t>
          </a:r>
          <a:r>
            <a:rPr lang="en-US" sz="1400" dirty="0"/>
            <a:t> </a:t>
          </a:r>
          <a:r>
            <a:rPr lang="en-US" sz="1400" dirty="0" err="1"/>
            <a:t>muhit</a:t>
          </a:r>
          <a:r>
            <a:rPr lang="en-US" sz="1400" dirty="0"/>
            <a:t>, </a:t>
          </a:r>
          <a:r>
            <a:rPr lang="en-US" sz="1400" dirty="0" err="1"/>
            <a:t>ilm</a:t>
          </a:r>
          <a:r>
            <a:rPr lang="en-US" sz="1400" dirty="0"/>
            <a:t>-fan </a:t>
          </a:r>
          <a:r>
            <a:rPr lang="en-US" sz="1400" dirty="0" err="1"/>
            <a:t>va</a:t>
          </a:r>
          <a:r>
            <a:rPr lang="en-US" sz="1400" dirty="0"/>
            <a:t> </a:t>
          </a:r>
          <a:r>
            <a:rPr lang="en-US" sz="1400" dirty="0" err="1"/>
            <a:t>taʼlim-tarbiya</a:t>
          </a:r>
          <a:r>
            <a:rPr lang="en-US" sz="1400" dirty="0"/>
            <a:t> </a:t>
          </a:r>
          <a:r>
            <a:rPr lang="en-US" sz="1400" dirty="0" err="1"/>
            <a:t>xususida</a:t>
          </a:r>
          <a:r>
            <a:rPr lang="en-US" sz="1400" dirty="0"/>
            <a:t> </a:t>
          </a:r>
          <a:r>
            <a:rPr lang="en-US" sz="1400" dirty="0" err="1"/>
            <a:t>o‘z</a:t>
          </a:r>
          <a:r>
            <a:rPr lang="en-US" sz="1400" dirty="0"/>
            <a:t> </a:t>
          </a:r>
          <a:r>
            <a:rPr lang="en-US" sz="1400" dirty="0" err="1"/>
            <a:t>davri</a:t>
          </a:r>
          <a:r>
            <a:rPr lang="en-US" sz="1400" dirty="0"/>
            <a:t> </a:t>
          </a:r>
          <a:r>
            <a:rPr lang="en-US" sz="1400" dirty="0" err="1"/>
            <a:t>uchun</a:t>
          </a:r>
          <a:r>
            <a:rPr lang="en-US" sz="1400" dirty="0"/>
            <a:t> </a:t>
          </a:r>
          <a:r>
            <a:rPr lang="en-US" sz="1400" dirty="0" err="1"/>
            <a:t>ilg‘or</a:t>
          </a:r>
          <a:r>
            <a:rPr lang="en-US" sz="1400" dirty="0"/>
            <a:t> </a:t>
          </a:r>
          <a:r>
            <a:rPr lang="en-US" sz="1400" dirty="0" err="1"/>
            <a:t>g‘oyalar</a:t>
          </a:r>
          <a:r>
            <a:rPr lang="en-US" sz="1400" dirty="0"/>
            <a:t> </a:t>
          </a:r>
          <a:r>
            <a:rPr lang="en-US" sz="1400" dirty="0" err="1"/>
            <a:t>ilgari</a:t>
          </a:r>
          <a:r>
            <a:rPr lang="en-US" sz="1400" dirty="0"/>
            <a:t> </a:t>
          </a:r>
          <a:r>
            <a:rPr lang="en-US" sz="1400" dirty="0" err="1"/>
            <a:t>surilgan</a:t>
          </a:r>
          <a:r>
            <a:rPr lang="en-US" sz="1400" dirty="0"/>
            <a:t>.</a:t>
          </a:r>
          <a:endParaRPr lang="ru-RU" sz="1400" dirty="0"/>
        </a:p>
      </dgm:t>
    </dgm:pt>
    <dgm:pt modelId="{6897F80F-9632-407D-AC28-4D6BCB4309B4}" type="parTrans" cxnId="{9724C79D-6DA6-4B60-A959-525A9BAF0786}">
      <dgm:prSet/>
      <dgm:spPr/>
      <dgm:t>
        <a:bodyPr/>
        <a:lstStyle/>
        <a:p>
          <a:endParaRPr lang="ru-RU"/>
        </a:p>
      </dgm:t>
    </dgm:pt>
    <dgm:pt modelId="{1BF5D898-9BAD-4FC3-86A4-921B443D88DE}" type="sibTrans" cxnId="{9724C79D-6DA6-4B60-A959-525A9BAF0786}">
      <dgm:prSet/>
      <dgm:spPr/>
      <dgm:t>
        <a:bodyPr/>
        <a:lstStyle/>
        <a:p>
          <a:endParaRPr lang="ru-RU"/>
        </a:p>
      </dgm:t>
    </dgm:pt>
    <dgm:pt modelId="{5DB9020E-A85F-409F-978E-E0800A90808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 err="1"/>
            <a:t>O‘zbekiston</a:t>
          </a:r>
          <a:r>
            <a:rPr lang="en-US" sz="1400" dirty="0"/>
            <a:t> </a:t>
          </a:r>
          <a:r>
            <a:rPr lang="en-US" sz="1400" dirty="0" err="1"/>
            <a:t>hududlari</a:t>
          </a:r>
          <a:r>
            <a:rPr lang="en-US" sz="1400" dirty="0"/>
            <a:t> </a:t>
          </a:r>
          <a:r>
            <a:rPr lang="en-US" sz="1400" dirty="0" err="1"/>
            <a:t>tarixan</a:t>
          </a:r>
          <a:r>
            <a:rPr lang="en-US" sz="1400" dirty="0"/>
            <a:t> </a:t>
          </a:r>
          <a:r>
            <a:rPr lang="en-US" sz="1400" dirty="0" err="1"/>
            <a:t>Buyuk</a:t>
          </a:r>
          <a:r>
            <a:rPr lang="en-US" sz="1400" dirty="0"/>
            <a:t> </a:t>
          </a:r>
          <a:r>
            <a:rPr lang="en-US" sz="1400" dirty="0" err="1"/>
            <a:t>ipak</a:t>
          </a:r>
          <a:r>
            <a:rPr lang="en-US" sz="1400" dirty="0"/>
            <a:t> </a:t>
          </a:r>
          <a:r>
            <a:rPr lang="en-US" sz="1400" dirty="0" err="1"/>
            <a:t>yo‘lining</a:t>
          </a:r>
          <a:r>
            <a:rPr lang="en-US" sz="1400" dirty="0"/>
            <a:t> </a:t>
          </a:r>
          <a:r>
            <a:rPr lang="en-US" sz="1400" dirty="0" err="1"/>
            <a:t>markazi</a:t>
          </a:r>
          <a:r>
            <a:rPr lang="en-US" sz="1400" dirty="0"/>
            <a:t> </a:t>
          </a:r>
          <a:r>
            <a:rPr lang="en-US" sz="1400" dirty="0" err="1"/>
            <a:t>va</a:t>
          </a:r>
          <a:r>
            <a:rPr lang="en-US" sz="1400" dirty="0"/>
            <a:t> </a:t>
          </a:r>
          <a:r>
            <a:rPr lang="en-US" sz="1400" dirty="0" err="1"/>
            <a:t>uning</a:t>
          </a:r>
          <a:r>
            <a:rPr lang="en-US" sz="1400" dirty="0"/>
            <a:t> </a:t>
          </a:r>
          <a:r>
            <a:rPr lang="en-US" sz="1400" dirty="0" err="1"/>
            <a:t>turli</a:t>
          </a:r>
          <a:r>
            <a:rPr lang="en-US" sz="1400" dirty="0"/>
            <a:t> </a:t>
          </a:r>
          <a:r>
            <a:rPr lang="en-US" sz="1400" dirty="0" err="1"/>
            <a:t>tarmoqlari</a:t>
          </a:r>
          <a:r>
            <a:rPr lang="en-US" sz="1400" dirty="0"/>
            <a:t> </a:t>
          </a:r>
          <a:r>
            <a:rPr lang="en-US" sz="1400" dirty="0" err="1"/>
            <a:t>kesishgan</a:t>
          </a:r>
          <a:r>
            <a:rPr lang="en-US" sz="1400" dirty="0"/>
            <a:t> </a:t>
          </a:r>
          <a:r>
            <a:rPr lang="en-US" sz="1400" dirty="0" err="1"/>
            <a:t>nuqtada</a:t>
          </a:r>
          <a:r>
            <a:rPr lang="en-US" sz="1400" dirty="0"/>
            <a:t> </a:t>
          </a:r>
          <a:r>
            <a:rPr lang="en-US" sz="1400" dirty="0" err="1"/>
            <a:t>joylashgan</a:t>
          </a:r>
          <a:r>
            <a:rPr lang="en-US" sz="1400" dirty="0"/>
            <a:t>. </a:t>
          </a:r>
          <a:r>
            <a:rPr lang="en-US" sz="1400" dirty="0" err="1"/>
            <a:t>Shuning</a:t>
          </a:r>
          <a:r>
            <a:rPr lang="en-US" sz="1400" dirty="0"/>
            <a:t> </a:t>
          </a:r>
          <a:r>
            <a:rPr lang="en-US" sz="1400" dirty="0" err="1"/>
            <a:t>uchun</a:t>
          </a:r>
          <a:r>
            <a:rPr lang="en-US" sz="1400" dirty="0"/>
            <a:t> </a:t>
          </a:r>
          <a:r>
            <a:rPr lang="en-US" sz="1400" dirty="0" err="1"/>
            <a:t>Sharq</a:t>
          </a:r>
          <a:r>
            <a:rPr lang="en-US" sz="1400" dirty="0"/>
            <a:t> </a:t>
          </a:r>
          <a:r>
            <a:rPr lang="en-US" sz="1400" dirty="0" err="1"/>
            <a:t>va</a:t>
          </a:r>
          <a:r>
            <a:rPr lang="en-US" sz="1400" dirty="0"/>
            <a:t> </a:t>
          </a:r>
          <a:r>
            <a:rPr lang="en-US" sz="1400" dirty="0" err="1"/>
            <a:t>jahonning</a:t>
          </a:r>
          <a:r>
            <a:rPr lang="en-US" sz="1400" dirty="0"/>
            <a:t> </a:t>
          </a:r>
          <a:r>
            <a:rPr lang="en-US" sz="1400" dirty="0" err="1"/>
            <a:t>turli</a:t>
          </a:r>
          <a:r>
            <a:rPr lang="en-US" sz="1400" dirty="0"/>
            <a:t> </a:t>
          </a:r>
          <a:r>
            <a:rPr lang="en-US" sz="1400" dirty="0" err="1"/>
            <a:t>mamlakatlaridan</a:t>
          </a:r>
          <a:r>
            <a:rPr lang="en-US" sz="1400" dirty="0"/>
            <a:t> </a:t>
          </a:r>
          <a:r>
            <a:rPr lang="en-US" sz="1400" dirty="0" err="1"/>
            <a:t>diniy</a:t>
          </a:r>
          <a:r>
            <a:rPr lang="en-US" sz="1400" dirty="0"/>
            <a:t> </a:t>
          </a:r>
          <a:r>
            <a:rPr lang="en-US" sz="1400" dirty="0" err="1"/>
            <a:t>va</a:t>
          </a:r>
          <a:r>
            <a:rPr lang="en-US" sz="1400" dirty="0"/>
            <a:t> </a:t>
          </a:r>
          <a:r>
            <a:rPr lang="en-US" sz="1400" dirty="0" err="1"/>
            <a:t>dunyoviy</a:t>
          </a:r>
          <a:r>
            <a:rPr lang="en-US" sz="1400" dirty="0"/>
            <a:t> </a:t>
          </a:r>
          <a:r>
            <a:rPr lang="en-US" sz="1400" dirty="0" err="1"/>
            <a:t>bilim</a:t>
          </a:r>
          <a:r>
            <a:rPr lang="en-US" sz="1400" dirty="0"/>
            <a:t> </a:t>
          </a:r>
          <a:r>
            <a:rPr lang="en-US" sz="1400" dirty="0" err="1"/>
            <a:t>olish</a:t>
          </a:r>
          <a:r>
            <a:rPr lang="en-US" sz="1400" dirty="0"/>
            <a:t> </a:t>
          </a:r>
          <a:r>
            <a:rPr lang="en-US" sz="1400" dirty="0" err="1"/>
            <a:t>istagidagi</a:t>
          </a:r>
          <a:r>
            <a:rPr lang="en-US" sz="1400" dirty="0"/>
            <a:t> </a:t>
          </a:r>
          <a:r>
            <a:rPr lang="en-US" sz="1400" dirty="0" err="1"/>
            <a:t>insonlar</a:t>
          </a:r>
          <a:r>
            <a:rPr lang="en-US" sz="1400" dirty="0"/>
            <a:t> </a:t>
          </a:r>
          <a:r>
            <a:rPr lang="en-US" sz="1400" dirty="0" err="1"/>
            <a:t>hamisha</a:t>
          </a:r>
          <a:r>
            <a:rPr lang="en-US" sz="1400" dirty="0"/>
            <a:t> Samarqand, </a:t>
          </a:r>
          <a:r>
            <a:rPr lang="en-US" sz="1400" dirty="0" err="1"/>
            <a:t>Buxoro</a:t>
          </a:r>
          <a:r>
            <a:rPr lang="en-US" sz="1400" dirty="0"/>
            <a:t>, </a:t>
          </a:r>
          <a:r>
            <a:rPr lang="en-US" sz="1400" dirty="0" err="1"/>
            <a:t>Xorazm</a:t>
          </a:r>
          <a:r>
            <a:rPr lang="en-US" sz="1400" dirty="0"/>
            <a:t>, </a:t>
          </a:r>
          <a:r>
            <a:rPr lang="en-US" sz="1400" dirty="0" err="1"/>
            <a:t>Nasaf</a:t>
          </a:r>
          <a:r>
            <a:rPr lang="en-US" sz="1400" dirty="0"/>
            <a:t> (</a:t>
          </a:r>
          <a:r>
            <a:rPr lang="en-US" sz="1400" dirty="0" err="1"/>
            <a:t>Qarshi</a:t>
          </a:r>
          <a:r>
            <a:rPr lang="en-US" sz="1400" dirty="0"/>
            <a:t>), Kesh (</a:t>
          </a:r>
          <a:r>
            <a:rPr lang="en-US" sz="1400" dirty="0" err="1"/>
            <a:t>Shahrisabz</a:t>
          </a:r>
          <a:r>
            <a:rPr lang="en-US" sz="1400" dirty="0"/>
            <a:t>), Toshkent, </a:t>
          </a:r>
          <a:r>
            <a:rPr lang="en-US" sz="1400" dirty="0" err="1"/>
            <a:t>Farg‘ona</a:t>
          </a:r>
          <a:r>
            <a:rPr lang="en-US" sz="1400" dirty="0"/>
            <a:t> </a:t>
          </a:r>
          <a:r>
            <a:rPr lang="en-US" sz="1400" dirty="0" err="1"/>
            <a:t>kabi</a:t>
          </a:r>
          <a:r>
            <a:rPr lang="en-US" sz="1400" dirty="0"/>
            <a:t> </a:t>
          </a:r>
          <a:r>
            <a:rPr lang="en-US" sz="1400" dirty="0" err="1"/>
            <a:t>ko‘hna</a:t>
          </a:r>
          <a:r>
            <a:rPr lang="en-US" sz="1400" dirty="0"/>
            <a:t> </a:t>
          </a:r>
          <a:r>
            <a:rPr lang="en-US" sz="1400" dirty="0" err="1"/>
            <a:t>madaniyat</a:t>
          </a:r>
          <a:r>
            <a:rPr lang="en-US" sz="1400" dirty="0"/>
            <a:t> </a:t>
          </a:r>
          <a:r>
            <a:rPr lang="en-US" sz="1400" dirty="0" err="1"/>
            <a:t>markazlariga</a:t>
          </a:r>
          <a:r>
            <a:rPr lang="en-US" sz="1400" dirty="0"/>
            <a:t> </a:t>
          </a:r>
          <a:r>
            <a:rPr lang="en-US" sz="1400" dirty="0" err="1"/>
            <a:t>intilganlar</a:t>
          </a:r>
          <a:r>
            <a:rPr lang="en-US" sz="1400" dirty="0"/>
            <a:t>.</a:t>
          </a:r>
          <a:endParaRPr lang="ru-RU" sz="1400" dirty="0"/>
        </a:p>
      </dgm:t>
    </dgm:pt>
    <dgm:pt modelId="{A468FC9A-0F4E-4D1C-ABB3-E75DDECF0E3B}" type="parTrans" cxnId="{02D07582-419D-452B-B0CD-91AFB876B26E}">
      <dgm:prSet/>
      <dgm:spPr/>
      <dgm:t>
        <a:bodyPr/>
        <a:lstStyle/>
        <a:p>
          <a:endParaRPr lang="ru-RU"/>
        </a:p>
      </dgm:t>
    </dgm:pt>
    <dgm:pt modelId="{C33654AB-738F-4E5F-B404-0B1038F83B9C}" type="sibTrans" cxnId="{02D07582-419D-452B-B0CD-91AFB876B26E}">
      <dgm:prSet/>
      <dgm:spPr/>
      <dgm:t>
        <a:bodyPr/>
        <a:lstStyle/>
        <a:p>
          <a:endParaRPr lang="ru-RU"/>
        </a:p>
      </dgm:t>
    </dgm:pt>
    <dgm:pt modelId="{143B1BA1-57E6-4B35-A5FF-CD66139A0517}" type="pres">
      <dgm:prSet presAssocID="{5D28A8B4-D231-4B0C-8CE5-1E8835926E2C}" presName="outerComposite" presStyleCnt="0">
        <dgm:presLayoutVars>
          <dgm:chMax val="5"/>
          <dgm:dir/>
          <dgm:resizeHandles val="exact"/>
        </dgm:presLayoutVars>
      </dgm:prSet>
      <dgm:spPr/>
    </dgm:pt>
    <dgm:pt modelId="{E1230005-D96E-4B13-82D2-FEC0BBEC01D2}" type="pres">
      <dgm:prSet presAssocID="{5D28A8B4-D231-4B0C-8CE5-1E8835926E2C}" presName="dummyMaxCanvas" presStyleCnt="0">
        <dgm:presLayoutVars/>
      </dgm:prSet>
      <dgm:spPr/>
    </dgm:pt>
    <dgm:pt modelId="{27A3AF02-2CCA-4CAC-998C-EE808C2C4E4F}" type="pres">
      <dgm:prSet presAssocID="{5D28A8B4-D231-4B0C-8CE5-1E8835926E2C}" presName="ThreeNodes_1" presStyleLbl="node1" presStyleIdx="0" presStyleCnt="3">
        <dgm:presLayoutVars>
          <dgm:bulletEnabled val="1"/>
        </dgm:presLayoutVars>
      </dgm:prSet>
      <dgm:spPr/>
    </dgm:pt>
    <dgm:pt modelId="{6138393A-F8FA-4647-A0D1-FB0442632B4E}" type="pres">
      <dgm:prSet presAssocID="{5D28A8B4-D231-4B0C-8CE5-1E8835926E2C}" presName="ThreeNodes_2" presStyleLbl="node1" presStyleIdx="1" presStyleCnt="3">
        <dgm:presLayoutVars>
          <dgm:bulletEnabled val="1"/>
        </dgm:presLayoutVars>
      </dgm:prSet>
      <dgm:spPr/>
    </dgm:pt>
    <dgm:pt modelId="{6C306384-24E1-4070-9CB0-5C816DBC61F3}" type="pres">
      <dgm:prSet presAssocID="{5D28A8B4-D231-4B0C-8CE5-1E8835926E2C}" presName="ThreeNodes_3" presStyleLbl="node1" presStyleIdx="2" presStyleCnt="3">
        <dgm:presLayoutVars>
          <dgm:bulletEnabled val="1"/>
        </dgm:presLayoutVars>
      </dgm:prSet>
      <dgm:spPr/>
    </dgm:pt>
    <dgm:pt modelId="{6F572938-C1C5-4A8C-A112-9A76780C49F9}" type="pres">
      <dgm:prSet presAssocID="{5D28A8B4-D231-4B0C-8CE5-1E8835926E2C}" presName="ThreeConn_1-2" presStyleLbl="fgAccFollowNode1" presStyleIdx="0" presStyleCnt="2">
        <dgm:presLayoutVars>
          <dgm:bulletEnabled val="1"/>
        </dgm:presLayoutVars>
      </dgm:prSet>
      <dgm:spPr/>
    </dgm:pt>
    <dgm:pt modelId="{82B611F8-2300-40E4-A72F-DB9A65D79C13}" type="pres">
      <dgm:prSet presAssocID="{5D28A8B4-D231-4B0C-8CE5-1E8835926E2C}" presName="ThreeConn_2-3" presStyleLbl="fgAccFollowNode1" presStyleIdx="1" presStyleCnt="2">
        <dgm:presLayoutVars>
          <dgm:bulletEnabled val="1"/>
        </dgm:presLayoutVars>
      </dgm:prSet>
      <dgm:spPr/>
    </dgm:pt>
    <dgm:pt modelId="{5C07691B-37F2-4091-9CB5-00347D98902E}" type="pres">
      <dgm:prSet presAssocID="{5D28A8B4-D231-4B0C-8CE5-1E8835926E2C}" presName="ThreeNodes_1_text" presStyleLbl="node1" presStyleIdx="2" presStyleCnt="3">
        <dgm:presLayoutVars>
          <dgm:bulletEnabled val="1"/>
        </dgm:presLayoutVars>
      </dgm:prSet>
      <dgm:spPr/>
    </dgm:pt>
    <dgm:pt modelId="{D6017E59-C5BB-4DE3-9579-DED5115B1BB8}" type="pres">
      <dgm:prSet presAssocID="{5D28A8B4-D231-4B0C-8CE5-1E8835926E2C}" presName="ThreeNodes_2_text" presStyleLbl="node1" presStyleIdx="2" presStyleCnt="3">
        <dgm:presLayoutVars>
          <dgm:bulletEnabled val="1"/>
        </dgm:presLayoutVars>
      </dgm:prSet>
      <dgm:spPr/>
    </dgm:pt>
    <dgm:pt modelId="{B48B3B16-6876-4263-B9AB-010B1F6977C2}" type="pres">
      <dgm:prSet presAssocID="{5D28A8B4-D231-4B0C-8CE5-1E8835926E2C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A269A05-1563-4C7E-B740-6A8F96473130}" type="presOf" srcId="{5D28A8B4-D231-4B0C-8CE5-1E8835926E2C}" destId="{143B1BA1-57E6-4B35-A5FF-CD66139A0517}" srcOrd="0" destOrd="0" presId="urn:microsoft.com/office/officeart/2005/8/layout/vProcess5"/>
    <dgm:cxn modelId="{A6B3750C-10A7-4C4A-B8FF-195D6265C914}" type="presOf" srcId="{C3216C5D-4F32-42B5-9E1D-FFFAF47644E4}" destId="{27A3AF02-2CCA-4CAC-998C-EE808C2C4E4F}" srcOrd="0" destOrd="0" presId="urn:microsoft.com/office/officeart/2005/8/layout/vProcess5"/>
    <dgm:cxn modelId="{0F447018-9327-4826-A196-E3675C076A45}" type="presOf" srcId="{65491D25-4CBC-4E2B-9DC4-F9EFDF1DC563}" destId="{6138393A-F8FA-4647-A0D1-FB0442632B4E}" srcOrd="0" destOrd="0" presId="urn:microsoft.com/office/officeart/2005/8/layout/vProcess5"/>
    <dgm:cxn modelId="{1BDD831C-902D-4CEA-A264-E0E8F41E80C6}" type="presOf" srcId="{5DB9020E-A85F-409F-978E-E0800A908084}" destId="{B48B3B16-6876-4263-B9AB-010B1F6977C2}" srcOrd="1" destOrd="0" presId="urn:microsoft.com/office/officeart/2005/8/layout/vProcess5"/>
    <dgm:cxn modelId="{AB49F11C-A3AC-4802-890A-6625336A6273}" type="presOf" srcId="{5DB9020E-A85F-409F-978E-E0800A908084}" destId="{6C306384-24E1-4070-9CB0-5C816DBC61F3}" srcOrd="0" destOrd="0" presId="urn:microsoft.com/office/officeart/2005/8/layout/vProcess5"/>
    <dgm:cxn modelId="{ADDD7038-1EE3-4FB9-B3A1-D534D483F890}" type="presOf" srcId="{1BF5D898-9BAD-4FC3-86A4-921B443D88DE}" destId="{82B611F8-2300-40E4-A72F-DB9A65D79C13}" srcOrd="0" destOrd="0" presId="urn:microsoft.com/office/officeart/2005/8/layout/vProcess5"/>
    <dgm:cxn modelId="{09FFD354-FAEE-4421-BABA-6A30EF2F8683}" type="presOf" srcId="{65491D25-4CBC-4E2B-9DC4-F9EFDF1DC563}" destId="{D6017E59-C5BB-4DE3-9579-DED5115B1BB8}" srcOrd="1" destOrd="0" presId="urn:microsoft.com/office/officeart/2005/8/layout/vProcess5"/>
    <dgm:cxn modelId="{02D07582-419D-452B-B0CD-91AFB876B26E}" srcId="{5D28A8B4-D231-4B0C-8CE5-1E8835926E2C}" destId="{5DB9020E-A85F-409F-978E-E0800A908084}" srcOrd="2" destOrd="0" parTransId="{A468FC9A-0F4E-4D1C-ABB3-E75DDECF0E3B}" sibTransId="{C33654AB-738F-4E5F-B404-0B1038F83B9C}"/>
    <dgm:cxn modelId="{9724C79D-6DA6-4B60-A959-525A9BAF0786}" srcId="{5D28A8B4-D231-4B0C-8CE5-1E8835926E2C}" destId="{65491D25-4CBC-4E2B-9DC4-F9EFDF1DC563}" srcOrd="1" destOrd="0" parTransId="{6897F80F-9632-407D-AC28-4D6BCB4309B4}" sibTransId="{1BF5D898-9BAD-4FC3-86A4-921B443D88DE}"/>
    <dgm:cxn modelId="{ED1642B0-3F95-48E2-B3CD-21F3B80B43B9}" type="presOf" srcId="{C3216C5D-4F32-42B5-9E1D-FFFAF47644E4}" destId="{5C07691B-37F2-4091-9CB5-00347D98902E}" srcOrd="1" destOrd="0" presId="urn:microsoft.com/office/officeart/2005/8/layout/vProcess5"/>
    <dgm:cxn modelId="{262EE2D1-090D-492F-A637-A0E2A05B34D0}" srcId="{5D28A8B4-D231-4B0C-8CE5-1E8835926E2C}" destId="{C3216C5D-4F32-42B5-9E1D-FFFAF47644E4}" srcOrd="0" destOrd="0" parTransId="{46C09CB5-BF56-48CA-85CC-A3418DF1106F}" sibTransId="{06CBE6E9-4D62-4CE6-951C-3D5E2AACC690}"/>
    <dgm:cxn modelId="{128A0EEA-583F-4B2C-A81A-1A3A7592965B}" type="presOf" srcId="{06CBE6E9-4D62-4CE6-951C-3D5E2AACC690}" destId="{6F572938-C1C5-4A8C-A112-9A76780C49F9}" srcOrd="0" destOrd="0" presId="urn:microsoft.com/office/officeart/2005/8/layout/vProcess5"/>
    <dgm:cxn modelId="{E050C2BD-8DD9-403C-AE3A-3D3D83B6310F}" type="presParOf" srcId="{143B1BA1-57E6-4B35-A5FF-CD66139A0517}" destId="{E1230005-D96E-4B13-82D2-FEC0BBEC01D2}" srcOrd="0" destOrd="0" presId="urn:microsoft.com/office/officeart/2005/8/layout/vProcess5"/>
    <dgm:cxn modelId="{61E6B42A-3337-426F-AB63-E4A33703F2FA}" type="presParOf" srcId="{143B1BA1-57E6-4B35-A5FF-CD66139A0517}" destId="{27A3AF02-2CCA-4CAC-998C-EE808C2C4E4F}" srcOrd="1" destOrd="0" presId="urn:microsoft.com/office/officeart/2005/8/layout/vProcess5"/>
    <dgm:cxn modelId="{165C2C32-EF3C-4628-94C1-A14467ADB80F}" type="presParOf" srcId="{143B1BA1-57E6-4B35-A5FF-CD66139A0517}" destId="{6138393A-F8FA-4647-A0D1-FB0442632B4E}" srcOrd="2" destOrd="0" presId="urn:microsoft.com/office/officeart/2005/8/layout/vProcess5"/>
    <dgm:cxn modelId="{6A541F54-0A33-4EE1-B4AD-17A8681423BC}" type="presParOf" srcId="{143B1BA1-57E6-4B35-A5FF-CD66139A0517}" destId="{6C306384-24E1-4070-9CB0-5C816DBC61F3}" srcOrd="3" destOrd="0" presId="urn:microsoft.com/office/officeart/2005/8/layout/vProcess5"/>
    <dgm:cxn modelId="{02E1B1D5-AF36-4E5E-960E-3530E19CF2C0}" type="presParOf" srcId="{143B1BA1-57E6-4B35-A5FF-CD66139A0517}" destId="{6F572938-C1C5-4A8C-A112-9A76780C49F9}" srcOrd="4" destOrd="0" presId="urn:microsoft.com/office/officeart/2005/8/layout/vProcess5"/>
    <dgm:cxn modelId="{4FFACCBD-B622-486D-9CE9-C8293AA0E89D}" type="presParOf" srcId="{143B1BA1-57E6-4B35-A5FF-CD66139A0517}" destId="{82B611F8-2300-40E4-A72F-DB9A65D79C13}" srcOrd="5" destOrd="0" presId="urn:microsoft.com/office/officeart/2005/8/layout/vProcess5"/>
    <dgm:cxn modelId="{BAF01B9B-AD7C-4470-963C-0835EF740DD9}" type="presParOf" srcId="{143B1BA1-57E6-4B35-A5FF-CD66139A0517}" destId="{5C07691B-37F2-4091-9CB5-00347D98902E}" srcOrd="6" destOrd="0" presId="urn:microsoft.com/office/officeart/2005/8/layout/vProcess5"/>
    <dgm:cxn modelId="{51548C74-4862-440B-8A1C-33583F71CE0B}" type="presParOf" srcId="{143B1BA1-57E6-4B35-A5FF-CD66139A0517}" destId="{D6017E59-C5BB-4DE3-9579-DED5115B1BB8}" srcOrd="7" destOrd="0" presId="urn:microsoft.com/office/officeart/2005/8/layout/vProcess5"/>
    <dgm:cxn modelId="{BCE69B62-5A66-4EDE-8AE4-391000337D24}" type="presParOf" srcId="{143B1BA1-57E6-4B35-A5FF-CD66139A0517}" destId="{B48B3B16-6876-4263-B9AB-010B1F6977C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C3662B-9D63-439C-96A3-5CCA2842543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B9A92A-5417-42DF-B7F6-4237576D495B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300" dirty="0" err="1">
              <a:solidFill>
                <a:schemeClr val="tx1"/>
              </a:solidFill>
            </a:rPr>
            <a:t>Bugungi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kunda</a:t>
          </a:r>
          <a:r>
            <a:rPr lang="en-US" sz="1300" dirty="0">
              <a:solidFill>
                <a:schemeClr val="tx1"/>
              </a:solidFill>
            </a:rPr>
            <a:t> biz </a:t>
          </a:r>
          <a:r>
            <a:rPr lang="en-US" sz="1300" dirty="0" err="1">
              <a:solidFill>
                <a:schemeClr val="tx1"/>
              </a:solidFill>
            </a:rPr>
            <a:t>uchinchi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Uyg‘onish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davri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ostonasida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turibmiz</a:t>
          </a:r>
          <a:r>
            <a:rPr lang="en-US" sz="1300" dirty="0">
              <a:solidFill>
                <a:schemeClr val="tx1"/>
              </a:solidFill>
            </a:rPr>
            <a:t>. </a:t>
          </a:r>
          <a:r>
            <a:rPr lang="ru-RU" sz="1300" dirty="0">
              <a:solidFill>
                <a:schemeClr val="tx1"/>
              </a:solidFill>
            </a:rPr>
            <a:t>А</a:t>
          </a:r>
          <a:r>
            <a:rPr lang="en-US" sz="1300" dirty="0">
              <a:solidFill>
                <a:schemeClr val="tx1"/>
              </a:solidFill>
            </a:rPr>
            <a:t>gar </a:t>
          </a:r>
          <a:r>
            <a:rPr lang="en-US" sz="1300" dirty="0" err="1">
              <a:solidFill>
                <a:schemeClr val="tx1"/>
              </a:solidFill>
            </a:rPr>
            <a:t>O‘zbekiston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Prezidentining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keyingi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to‘rt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yilda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maʼrifat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taʼlim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va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ilm-fanni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rivojlantirish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yo‘lida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imzolagan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qonun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farmon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va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qarorlari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tasdiqlagan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Davlat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dasturlari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ilgari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surgan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yangidan-yangi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tashabbuslarining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mag‘zini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to‘la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chaqib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ko‘rsak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navbatdagi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Maʼrifat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Renessansining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markazi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O‘zbekiston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ekaniga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hech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kimda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shubha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qolmaydi</a:t>
          </a:r>
          <a:endParaRPr lang="ru-RU" sz="1300" dirty="0">
            <a:solidFill>
              <a:schemeClr val="tx1"/>
            </a:solidFill>
          </a:endParaRPr>
        </a:p>
      </dgm:t>
    </dgm:pt>
    <dgm:pt modelId="{8DA4D40F-9B73-4728-9A92-511B46256B4F}" type="parTrans" cxnId="{CEEB0E8E-059B-44F8-876E-6D0FCE6196F7}">
      <dgm:prSet/>
      <dgm:spPr/>
      <dgm:t>
        <a:bodyPr/>
        <a:lstStyle/>
        <a:p>
          <a:endParaRPr lang="ru-RU"/>
        </a:p>
      </dgm:t>
    </dgm:pt>
    <dgm:pt modelId="{A434181A-90B0-4985-968A-248ED3C7594E}" type="sibTrans" cxnId="{CEEB0E8E-059B-44F8-876E-6D0FCE6196F7}">
      <dgm:prSet/>
      <dgm:spPr/>
      <dgm:t>
        <a:bodyPr/>
        <a:lstStyle/>
        <a:p>
          <a:endParaRPr lang="ru-RU"/>
        </a:p>
      </dgm:t>
    </dgm:pt>
    <dgm:pt modelId="{286E2B41-F74C-4A95-90E6-3419D1194BD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US" sz="1300" dirty="0" err="1"/>
            <a:t>Prezidentimiz</a:t>
          </a:r>
          <a:r>
            <a:rPr lang="en-US" sz="1300" dirty="0"/>
            <a:t> 2020-yil 31-avgustda </a:t>
          </a:r>
          <a:r>
            <a:rPr lang="en-US" sz="1300" dirty="0" err="1"/>
            <a:t>O‘zbekiston</a:t>
          </a:r>
          <a:r>
            <a:rPr lang="en-US" sz="1300" dirty="0"/>
            <a:t> </a:t>
          </a:r>
          <a:r>
            <a:rPr lang="en-US" sz="1300" dirty="0" err="1"/>
            <a:t>Respublikasi</a:t>
          </a:r>
          <a:r>
            <a:rPr lang="en-US" sz="1300" dirty="0"/>
            <a:t> </a:t>
          </a:r>
          <a:r>
            <a:rPr lang="en-US" sz="1300" dirty="0" err="1"/>
            <a:t>Mustaqilligining</a:t>
          </a:r>
          <a:r>
            <a:rPr lang="en-US" sz="1300" dirty="0"/>
            <a:t> </a:t>
          </a:r>
          <a:r>
            <a:rPr lang="en-US" sz="1300" dirty="0" err="1"/>
            <a:t>yigirma</a:t>
          </a:r>
          <a:r>
            <a:rPr lang="en-US" sz="1300" dirty="0"/>
            <a:t> </a:t>
          </a:r>
          <a:r>
            <a:rPr lang="en-US" sz="1300" dirty="0" err="1"/>
            <a:t>to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qqiz</a:t>
          </a:r>
          <a:r>
            <a:rPr lang="en-US" sz="1300" dirty="0"/>
            <a:t> </a:t>
          </a:r>
          <a:r>
            <a:rPr lang="en-US" sz="1300" dirty="0" err="1"/>
            <a:t>yilligiga</a:t>
          </a:r>
          <a:r>
            <a:rPr lang="en-US" sz="1300" dirty="0"/>
            <a:t> </a:t>
          </a:r>
          <a:r>
            <a:rPr lang="en-US" sz="1300" dirty="0" err="1"/>
            <a:t>bag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ishlangan</a:t>
          </a:r>
          <a:r>
            <a:rPr lang="en-US" sz="1300" dirty="0"/>
            <a:t> </a:t>
          </a:r>
          <a:r>
            <a:rPr lang="en-US" sz="1300" dirty="0" err="1"/>
            <a:t>tantanali</a:t>
          </a:r>
          <a:r>
            <a:rPr lang="en-US" sz="1300" dirty="0"/>
            <a:t> </a:t>
          </a:r>
          <a:r>
            <a:rPr lang="en-US" sz="1300" dirty="0" err="1"/>
            <a:t>marosimda</a:t>
          </a:r>
          <a:r>
            <a:rPr lang="en-US" sz="1300" dirty="0"/>
            <a:t> </a:t>
          </a:r>
          <a:r>
            <a:rPr lang="en-US" sz="1300" dirty="0" err="1"/>
            <a:t>taʼkidlaganidek</a:t>
          </a:r>
          <a:r>
            <a:rPr lang="en-US" sz="1300" dirty="0"/>
            <a:t>, “</a:t>
          </a:r>
          <a:r>
            <a:rPr lang="en-US" sz="1300" dirty="0" err="1"/>
            <a:t>Bugun</a:t>
          </a:r>
          <a:r>
            <a:rPr lang="en-US" sz="1300" dirty="0"/>
            <a:t> </a:t>
          </a:r>
          <a:r>
            <a:rPr lang="en-US" sz="1300" dirty="0" err="1"/>
            <a:t>jahon</a:t>
          </a:r>
          <a:r>
            <a:rPr lang="en-US" sz="1300" dirty="0"/>
            <a:t> </a:t>
          </a:r>
          <a:r>
            <a:rPr lang="en-US" sz="1300" dirty="0" err="1"/>
            <a:t>miqyosida</a:t>
          </a:r>
          <a:r>
            <a:rPr lang="en-US" sz="1300" dirty="0"/>
            <a:t> </a:t>
          </a:r>
          <a:r>
            <a:rPr lang="en-US" sz="1300" dirty="0" err="1"/>
            <a:t>yurtimiz</a:t>
          </a:r>
          <a:r>
            <a:rPr lang="en-US" sz="1300" dirty="0"/>
            <a:t> </a:t>
          </a:r>
          <a:r>
            <a:rPr lang="en-US" sz="1300" dirty="0" err="1"/>
            <a:t>haqida</a:t>
          </a:r>
          <a:r>
            <a:rPr lang="en-US" sz="1300" dirty="0"/>
            <a:t> </a:t>
          </a:r>
          <a:r>
            <a:rPr lang="en-US" sz="1300" dirty="0" err="1"/>
            <a:t>so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z</a:t>
          </a:r>
          <a:r>
            <a:rPr lang="en-US" sz="1300" dirty="0"/>
            <a:t> </a:t>
          </a:r>
          <a:r>
            <a:rPr lang="en-US" sz="1300" dirty="0" err="1"/>
            <a:t>ketganda</a:t>
          </a:r>
          <a:r>
            <a:rPr lang="en-US" sz="1300" dirty="0"/>
            <a:t>, “</a:t>
          </a:r>
          <a:r>
            <a:rPr lang="en-US" sz="1300" dirty="0" err="1"/>
            <a:t>Yangi</a:t>
          </a:r>
          <a:r>
            <a:rPr lang="en-US" sz="1300" dirty="0"/>
            <a:t> </a:t>
          </a:r>
          <a:r>
            <a:rPr lang="en-US" sz="1300" dirty="0" err="1"/>
            <a:t>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zbekiston</a:t>
          </a:r>
          <a:r>
            <a:rPr lang="en-US" sz="1300" dirty="0"/>
            <a:t>” </a:t>
          </a:r>
          <a:r>
            <a:rPr lang="en-US" sz="1300" dirty="0" err="1"/>
            <a:t>iborasi</a:t>
          </a:r>
          <a:r>
            <a:rPr lang="en-US" sz="1300" dirty="0"/>
            <a:t> </a:t>
          </a:r>
          <a:r>
            <a:rPr lang="en-US" sz="1300" dirty="0" err="1"/>
            <a:t>tilga</a:t>
          </a:r>
          <a:r>
            <a:rPr lang="en-US" sz="1300" dirty="0"/>
            <a:t> </a:t>
          </a:r>
          <a:r>
            <a:rPr lang="en-US" sz="1300" dirty="0" err="1"/>
            <a:t>olinmoqda</a:t>
          </a:r>
          <a:r>
            <a:rPr lang="en-US" sz="1300" dirty="0"/>
            <a:t>. Bu </a:t>
          </a:r>
          <a:r>
            <a:rPr lang="en-US" sz="1300" dirty="0" err="1"/>
            <a:t>keyingi</a:t>
          </a:r>
          <a:r>
            <a:rPr lang="en-US" sz="1300" dirty="0"/>
            <a:t> </a:t>
          </a:r>
          <a:r>
            <a:rPr lang="en-US" sz="1300" dirty="0" err="1"/>
            <a:t>yillarda</a:t>
          </a:r>
          <a:r>
            <a:rPr lang="en-US" sz="1300" dirty="0"/>
            <a:t> </a:t>
          </a:r>
          <a:r>
            <a:rPr lang="en-US" sz="1300" dirty="0" err="1"/>
            <a:t>taraqqiyotning</a:t>
          </a:r>
          <a:r>
            <a:rPr lang="en-US" sz="1300" dirty="0"/>
            <a:t> </a:t>
          </a:r>
          <a:r>
            <a:rPr lang="en-US" sz="1300" dirty="0" err="1"/>
            <a:t>mutlaqo</a:t>
          </a:r>
          <a:r>
            <a:rPr lang="en-US" sz="1300" dirty="0"/>
            <a:t> </a:t>
          </a:r>
          <a:r>
            <a:rPr lang="en-US" sz="1300" dirty="0" err="1"/>
            <a:t>yangi</a:t>
          </a:r>
          <a:r>
            <a:rPr lang="en-US" sz="1300" dirty="0"/>
            <a:t> </a:t>
          </a:r>
          <a:r>
            <a:rPr lang="en-US" sz="1300" dirty="0" err="1"/>
            <a:t>bosqichiga</a:t>
          </a:r>
          <a:r>
            <a:rPr lang="en-US" sz="1300" dirty="0"/>
            <a:t> </a:t>
          </a:r>
          <a:r>
            <a:rPr lang="en-US" sz="1300" dirty="0" err="1"/>
            <a:t>qadam</a:t>
          </a:r>
          <a:r>
            <a:rPr lang="en-US" sz="1300" dirty="0"/>
            <a:t> </a:t>
          </a:r>
          <a:r>
            <a:rPr lang="en-US" sz="1300" dirty="0" err="1"/>
            <a:t>qo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yganimiz</a:t>
          </a:r>
          <a:r>
            <a:rPr lang="en-US" sz="1300" dirty="0"/>
            <a:t>, </a:t>
          </a:r>
          <a:r>
            <a:rPr lang="en-US" sz="1300" dirty="0" err="1"/>
            <a:t>erishayotgan</a:t>
          </a:r>
          <a:r>
            <a:rPr lang="en-US" sz="1300" dirty="0"/>
            <a:t> </a:t>
          </a:r>
          <a:r>
            <a:rPr lang="en-US" sz="1300" dirty="0" err="1"/>
            <a:t>zalvarli</a:t>
          </a:r>
          <a:r>
            <a:rPr lang="en-US" sz="1300" dirty="0"/>
            <a:t> </a:t>
          </a:r>
          <a:r>
            <a:rPr lang="en-US" sz="1300" dirty="0" err="1"/>
            <a:t>yutuqlarimizning</a:t>
          </a:r>
          <a:r>
            <a:rPr lang="en-US" sz="1300" dirty="0"/>
            <a:t> </a:t>
          </a:r>
          <a:r>
            <a:rPr lang="en-US" sz="1300" dirty="0" err="1"/>
            <a:t>eʼtirofidir</a:t>
          </a:r>
          <a:r>
            <a:rPr lang="en-US" sz="1300" dirty="0"/>
            <a:t>. </a:t>
          </a:r>
          <a:r>
            <a:rPr lang="en-US" sz="1300" dirty="0" err="1"/>
            <a:t>Xalqimizning</a:t>
          </a:r>
          <a:r>
            <a:rPr lang="en-US" sz="1300" dirty="0"/>
            <a:t> </a:t>
          </a:r>
          <a:r>
            <a:rPr lang="en-US" sz="1300" dirty="0" err="1"/>
            <a:t>ulug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vor</a:t>
          </a:r>
          <a:r>
            <a:rPr lang="en-US" sz="1300" dirty="0"/>
            <a:t> </a:t>
          </a:r>
          <a:r>
            <a:rPr lang="en-US" sz="1300" dirty="0" err="1"/>
            <a:t>qudrati</a:t>
          </a:r>
          <a:r>
            <a:rPr lang="en-US" sz="1300" dirty="0"/>
            <a:t> </a:t>
          </a:r>
          <a:r>
            <a:rPr lang="en-US" sz="1300" dirty="0" err="1"/>
            <a:t>jo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sh</a:t>
          </a:r>
          <a:r>
            <a:rPr lang="en-US" sz="1300" dirty="0"/>
            <a:t> </a:t>
          </a:r>
          <a:r>
            <a:rPr lang="en-US" sz="1300" dirty="0" err="1"/>
            <a:t>urgan</a:t>
          </a:r>
          <a:r>
            <a:rPr lang="en-US" sz="1300" dirty="0"/>
            <a:t> </a:t>
          </a:r>
          <a:r>
            <a:rPr lang="en-US" sz="1300" dirty="0" err="1"/>
            <a:t>hozirgi</a:t>
          </a:r>
          <a:r>
            <a:rPr lang="en-US" sz="1300" dirty="0"/>
            <a:t> </a:t>
          </a:r>
          <a:r>
            <a:rPr lang="en-US" sz="1300" dirty="0" err="1"/>
            <a:t>zamonda</a:t>
          </a:r>
          <a:r>
            <a:rPr lang="en-US" sz="1300" dirty="0"/>
            <a:t> </a:t>
          </a:r>
          <a:r>
            <a:rPr lang="en-US" sz="1300" dirty="0" err="1"/>
            <a:t>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zbekistonda</a:t>
          </a:r>
          <a:r>
            <a:rPr lang="en-US" sz="1300" dirty="0"/>
            <a:t> </a:t>
          </a:r>
          <a:r>
            <a:rPr lang="en-US" sz="1300" dirty="0" err="1"/>
            <a:t>yangi</a:t>
          </a:r>
          <a:r>
            <a:rPr lang="en-US" sz="1300" dirty="0"/>
            <a:t> </a:t>
          </a:r>
          <a:r>
            <a:rPr lang="en-US" sz="1300" dirty="0" err="1"/>
            <a:t>bir</a:t>
          </a:r>
          <a:r>
            <a:rPr lang="en-US" sz="1300" dirty="0"/>
            <a:t> </a:t>
          </a:r>
          <a:r>
            <a:rPr lang="en-US" sz="1300" dirty="0" err="1"/>
            <a:t>uyg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onish</a:t>
          </a:r>
          <a:r>
            <a:rPr lang="en-US" sz="1300" dirty="0"/>
            <a:t> — </a:t>
          </a:r>
          <a:r>
            <a:rPr lang="en-US" sz="1300" dirty="0" err="1"/>
            <a:t>Uchinchi</a:t>
          </a:r>
          <a:r>
            <a:rPr lang="en-US" sz="1300" dirty="0"/>
            <a:t> </a:t>
          </a:r>
          <a:r>
            <a:rPr lang="en-US" sz="1300" dirty="0" err="1"/>
            <a:t>Renessans</a:t>
          </a:r>
          <a:r>
            <a:rPr lang="en-US" sz="1300" dirty="0"/>
            <a:t> </a:t>
          </a:r>
          <a:r>
            <a:rPr lang="en-US" sz="1300" dirty="0" err="1"/>
            <a:t>davriga</a:t>
          </a:r>
          <a:r>
            <a:rPr lang="en-US" sz="1300" dirty="0"/>
            <a:t> </a:t>
          </a:r>
          <a:r>
            <a:rPr lang="en-US" sz="1300" dirty="0" err="1"/>
            <a:t>poydevor</a:t>
          </a:r>
          <a:r>
            <a:rPr lang="en-US" sz="1300" dirty="0"/>
            <a:t> </a:t>
          </a:r>
          <a:r>
            <a:rPr lang="en-US" sz="1300" dirty="0" err="1"/>
            <a:t>yaratilmoqda</a:t>
          </a:r>
          <a:r>
            <a:rPr lang="en-US" sz="1300" dirty="0"/>
            <a:t>, </a:t>
          </a:r>
          <a:r>
            <a:rPr lang="en-US" sz="1300" dirty="0" err="1"/>
            <a:t>desak</a:t>
          </a:r>
          <a:r>
            <a:rPr lang="en-US" sz="1300" dirty="0"/>
            <a:t>, </a:t>
          </a:r>
          <a:r>
            <a:rPr lang="en-US" sz="1300" dirty="0" err="1"/>
            <a:t>ayni</a:t>
          </a:r>
          <a:r>
            <a:rPr lang="en-US" sz="1300" dirty="0"/>
            <a:t> </a:t>
          </a:r>
          <a:r>
            <a:rPr lang="en-US" sz="1300" dirty="0" err="1"/>
            <a:t>haqiqat</a:t>
          </a:r>
          <a:r>
            <a:rPr lang="en-US" sz="1300" dirty="0"/>
            <a:t> </a:t>
          </a:r>
          <a:r>
            <a:rPr lang="en-US" sz="1300" dirty="0" err="1"/>
            <a:t>bo</a:t>
          </a:r>
          <a:r>
            <a:rPr lang="en-US" sz="1300" dirty="0" err="1">
              <a:solidFill>
                <a:schemeClr val="tx1"/>
              </a:solidFill>
            </a:rPr>
            <a:t>‘</a:t>
          </a:r>
          <a:r>
            <a:rPr lang="en-US" sz="1300" dirty="0" err="1"/>
            <a:t>ladi</a:t>
          </a:r>
          <a:r>
            <a:rPr lang="en-US" sz="1400" dirty="0"/>
            <a:t>”.</a:t>
          </a:r>
          <a:endParaRPr lang="ru-RU" sz="1400" dirty="0"/>
        </a:p>
      </dgm:t>
    </dgm:pt>
    <dgm:pt modelId="{E08D8172-0E87-44FE-AB9A-669F1154220A}" type="parTrans" cxnId="{D8007656-C55A-48DE-811F-18F1AAB470A5}">
      <dgm:prSet/>
      <dgm:spPr/>
      <dgm:t>
        <a:bodyPr/>
        <a:lstStyle/>
        <a:p>
          <a:endParaRPr lang="ru-RU"/>
        </a:p>
      </dgm:t>
    </dgm:pt>
    <dgm:pt modelId="{C8F39773-64B1-4B99-91C7-B0C657435D42}" type="sibTrans" cxnId="{D8007656-C55A-48DE-811F-18F1AAB470A5}">
      <dgm:prSet/>
      <dgm:spPr/>
      <dgm:t>
        <a:bodyPr/>
        <a:lstStyle/>
        <a:p>
          <a:endParaRPr lang="ru-RU"/>
        </a:p>
      </dgm:t>
    </dgm:pt>
    <dgm:pt modelId="{85962E35-3D92-4DDD-B65C-801C1B83011A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300" dirty="0" err="1">
              <a:solidFill>
                <a:schemeClr val="tx1"/>
              </a:solidFill>
            </a:rPr>
            <a:t>Chindan</a:t>
          </a:r>
          <a:r>
            <a:rPr lang="en-US" sz="1300" dirty="0">
              <a:solidFill>
                <a:schemeClr val="tx1"/>
              </a:solidFill>
            </a:rPr>
            <a:t> ham, biz </a:t>
          </a:r>
          <a:r>
            <a:rPr lang="en-US" sz="1300" dirty="0" err="1">
              <a:solidFill>
                <a:schemeClr val="tx1"/>
              </a:solidFill>
            </a:rPr>
            <a:t>ana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shunday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bebaho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merosga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ko‘pincha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faqat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tarixiy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yodgorlikka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qaraganday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munosabatda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bo‘lib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kelmoqdamiz</a:t>
          </a:r>
          <a:r>
            <a:rPr lang="en-US" sz="1300" dirty="0">
              <a:solidFill>
                <a:schemeClr val="tx1"/>
              </a:solidFill>
            </a:rPr>
            <a:t>. </a:t>
          </a:r>
          <a:r>
            <a:rPr lang="en-US" sz="1300" dirty="0" err="1">
              <a:solidFill>
                <a:schemeClr val="tx1"/>
              </a:solidFill>
            </a:rPr>
            <a:t>Bunday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tengsiz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boylikni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amaliy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hayotimizga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tatbiq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etishda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beparvolik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va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eʼtiborsizlikka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yoʼl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qoʼymoqdamiz</a:t>
          </a:r>
          <a:r>
            <a:rPr lang="en-US" sz="1300" dirty="0">
              <a:solidFill>
                <a:schemeClr val="tx1"/>
              </a:solidFill>
            </a:rPr>
            <a:t>. </a:t>
          </a:r>
          <a:r>
            <a:rPr lang="en-US" sz="1300" dirty="0" err="1">
              <a:solidFill>
                <a:schemeClr val="tx1"/>
              </a:solidFill>
            </a:rPr>
            <a:t>Vaholanki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bunday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noyob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meros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jahondagi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sanoqli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xalqlarga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nasib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etgan</a:t>
          </a:r>
          <a:r>
            <a:rPr lang="en-US" sz="1300" dirty="0">
              <a:solidFill>
                <a:schemeClr val="tx1"/>
              </a:solidFill>
            </a:rPr>
            <a:t>. </a:t>
          </a:r>
          <a:r>
            <a:rPr lang="en-US" sz="1300" dirty="0" err="1">
              <a:solidFill>
                <a:schemeClr val="tx1"/>
              </a:solidFill>
            </a:rPr>
            <a:t>Masalan</a:t>
          </a:r>
          <a:r>
            <a:rPr lang="en-US" sz="1300" dirty="0">
              <a:solidFill>
                <a:schemeClr val="tx1"/>
              </a:solidFill>
            </a:rPr>
            <a:t>, </a:t>
          </a:r>
          <a:r>
            <a:rPr lang="en-US" sz="1300" dirty="0" err="1">
              <a:solidFill>
                <a:schemeClr val="tx1"/>
              </a:solidFill>
            </a:rPr>
            <a:t>birgina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O‘zbekiston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Fanlar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akademiyasining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ru-RU" sz="1300" dirty="0">
              <a:solidFill>
                <a:schemeClr val="tx1"/>
              </a:solidFill>
            </a:rPr>
            <a:t>А</a:t>
          </a:r>
          <a:r>
            <a:rPr lang="en-US" sz="1300" dirty="0" err="1">
              <a:solidFill>
                <a:schemeClr val="tx1"/>
              </a:solidFill>
            </a:rPr>
            <a:t>bu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Rayhon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Beruniy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nomidagi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Sharqshunoslik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instituti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fondlarida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saqlanayotgan</a:t>
          </a:r>
          <a:r>
            <a:rPr lang="en-US" sz="1300" dirty="0">
              <a:solidFill>
                <a:schemeClr val="tx1"/>
              </a:solidFill>
            </a:rPr>
            <a:t> 100 </a:t>
          </a:r>
          <a:r>
            <a:rPr lang="en-US" sz="1300" dirty="0" err="1">
              <a:solidFill>
                <a:schemeClr val="tx1"/>
              </a:solidFill>
            </a:rPr>
            <a:t>mingdan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ortiq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nodir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qo‘lyozmalarga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jahon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ahli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havas</a:t>
          </a:r>
          <a:r>
            <a:rPr lang="en-US" sz="1300" dirty="0">
              <a:solidFill>
                <a:schemeClr val="tx1"/>
              </a:solidFill>
            </a:rPr>
            <a:t> </a:t>
          </a:r>
          <a:r>
            <a:rPr lang="en-US" sz="1300" dirty="0" err="1">
              <a:solidFill>
                <a:schemeClr val="tx1"/>
              </a:solidFill>
            </a:rPr>
            <a:t>qiladi</a:t>
          </a:r>
          <a:r>
            <a:rPr lang="en-US" sz="1100" dirty="0">
              <a:solidFill>
                <a:schemeClr val="tx1"/>
              </a:solidFill>
            </a:rPr>
            <a:t>. </a:t>
          </a:r>
          <a:endParaRPr lang="ru-RU" sz="1100" dirty="0">
            <a:solidFill>
              <a:schemeClr val="tx1"/>
            </a:solidFill>
          </a:endParaRPr>
        </a:p>
      </dgm:t>
    </dgm:pt>
    <dgm:pt modelId="{61EA257E-BF3F-4780-B429-13F15EE2CD7F}" type="sibTrans" cxnId="{CA64F001-780D-4F12-988E-091AEF4671DD}">
      <dgm:prSet/>
      <dgm:spPr/>
      <dgm:t>
        <a:bodyPr/>
        <a:lstStyle/>
        <a:p>
          <a:endParaRPr lang="ru-RU"/>
        </a:p>
      </dgm:t>
    </dgm:pt>
    <dgm:pt modelId="{6A203FA5-508C-4E5C-9E01-DF4EB7BDA707}" type="parTrans" cxnId="{CA64F001-780D-4F12-988E-091AEF4671DD}">
      <dgm:prSet/>
      <dgm:spPr/>
      <dgm:t>
        <a:bodyPr/>
        <a:lstStyle/>
        <a:p>
          <a:endParaRPr lang="ru-RU"/>
        </a:p>
      </dgm:t>
    </dgm:pt>
    <dgm:pt modelId="{690B2E10-6B89-407E-B5D6-80B6589E1FF8}" type="pres">
      <dgm:prSet presAssocID="{ACC3662B-9D63-439C-96A3-5CCA28425437}" presName="outerComposite" presStyleCnt="0">
        <dgm:presLayoutVars>
          <dgm:chMax val="5"/>
          <dgm:dir/>
          <dgm:resizeHandles val="exact"/>
        </dgm:presLayoutVars>
      </dgm:prSet>
      <dgm:spPr/>
    </dgm:pt>
    <dgm:pt modelId="{90C54259-C1E6-4EBB-8867-22938E5B4B1D}" type="pres">
      <dgm:prSet presAssocID="{ACC3662B-9D63-439C-96A3-5CCA28425437}" presName="dummyMaxCanvas" presStyleCnt="0">
        <dgm:presLayoutVars/>
      </dgm:prSet>
      <dgm:spPr/>
    </dgm:pt>
    <dgm:pt modelId="{EE62D0EE-91B6-4989-8F5D-3DF19502D7FF}" type="pres">
      <dgm:prSet presAssocID="{ACC3662B-9D63-439C-96A3-5CCA28425437}" presName="ThreeNodes_1" presStyleLbl="node1" presStyleIdx="0" presStyleCnt="3">
        <dgm:presLayoutVars>
          <dgm:bulletEnabled val="1"/>
        </dgm:presLayoutVars>
      </dgm:prSet>
      <dgm:spPr/>
    </dgm:pt>
    <dgm:pt modelId="{597BF57E-1C79-4DC8-A1ED-4D8CCCA22538}" type="pres">
      <dgm:prSet presAssocID="{ACC3662B-9D63-439C-96A3-5CCA28425437}" presName="ThreeNodes_2" presStyleLbl="node1" presStyleIdx="1" presStyleCnt="3">
        <dgm:presLayoutVars>
          <dgm:bulletEnabled val="1"/>
        </dgm:presLayoutVars>
      </dgm:prSet>
      <dgm:spPr/>
    </dgm:pt>
    <dgm:pt modelId="{3FB4477C-6A2A-41D5-B57F-5F67E4596178}" type="pres">
      <dgm:prSet presAssocID="{ACC3662B-9D63-439C-96A3-5CCA28425437}" presName="ThreeNodes_3" presStyleLbl="node1" presStyleIdx="2" presStyleCnt="3">
        <dgm:presLayoutVars>
          <dgm:bulletEnabled val="1"/>
        </dgm:presLayoutVars>
      </dgm:prSet>
      <dgm:spPr/>
    </dgm:pt>
    <dgm:pt modelId="{47D6235E-1A58-476F-9463-4D565E72EC36}" type="pres">
      <dgm:prSet presAssocID="{ACC3662B-9D63-439C-96A3-5CCA28425437}" presName="ThreeConn_1-2" presStyleLbl="fgAccFollowNode1" presStyleIdx="0" presStyleCnt="2">
        <dgm:presLayoutVars>
          <dgm:bulletEnabled val="1"/>
        </dgm:presLayoutVars>
      </dgm:prSet>
      <dgm:spPr/>
    </dgm:pt>
    <dgm:pt modelId="{43CD864B-D45F-4585-93CB-3495187393DF}" type="pres">
      <dgm:prSet presAssocID="{ACC3662B-9D63-439C-96A3-5CCA28425437}" presName="ThreeConn_2-3" presStyleLbl="fgAccFollowNode1" presStyleIdx="1" presStyleCnt="2">
        <dgm:presLayoutVars>
          <dgm:bulletEnabled val="1"/>
        </dgm:presLayoutVars>
      </dgm:prSet>
      <dgm:spPr/>
    </dgm:pt>
    <dgm:pt modelId="{5AAAF0C2-7B27-40AA-987D-7AAA702FF63E}" type="pres">
      <dgm:prSet presAssocID="{ACC3662B-9D63-439C-96A3-5CCA28425437}" presName="ThreeNodes_1_text" presStyleLbl="node1" presStyleIdx="2" presStyleCnt="3">
        <dgm:presLayoutVars>
          <dgm:bulletEnabled val="1"/>
        </dgm:presLayoutVars>
      </dgm:prSet>
      <dgm:spPr/>
    </dgm:pt>
    <dgm:pt modelId="{5B625031-647F-46EE-BA8C-83E4C0C4C785}" type="pres">
      <dgm:prSet presAssocID="{ACC3662B-9D63-439C-96A3-5CCA28425437}" presName="ThreeNodes_2_text" presStyleLbl="node1" presStyleIdx="2" presStyleCnt="3">
        <dgm:presLayoutVars>
          <dgm:bulletEnabled val="1"/>
        </dgm:presLayoutVars>
      </dgm:prSet>
      <dgm:spPr/>
    </dgm:pt>
    <dgm:pt modelId="{07BB682D-FDD1-4D47-93E1-E62EBA23DDCB}" type="pres">
      <dgm:prSet presAssocID="{ACC3662B-9D63-439C-96A3-5CCA28425437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A64F001-780D-4F12-988E-091AEF4671DD}" srcId="{ACC3662B-9D63-439C-96A3-5CCA28425437}" destId="{85962E35-3D92-4DDD-B65C-801C1B83011A}" srcOrd="2" destOrd="0" parTransId="{6A203FA5-508C-4E5C-9E01-DF4EB7BDA707}" sibTransId="{61EA257E-BF3F-4780-B429-13F15EE2CD7F}"/>
    <dgm:cxn modelId="{F30CEB03-54BA-4E4F-BE17-9DDD1BCA3119}" type="presOf" srcId="{85962E35-3D92-4DDD-B65C-801C1B83011A}" destId="{3FB4477C-6A2A-41D5-B57F-5F67E4596178}" srcOrd="0" destOrd="0" presId="urn:microsoft.com/office/officeart/2005/8/layout/vProcess5"/>
    <dgm:cxn modelId="{E5A1972F-142E-4F9E-B97C-DB7A0640E2A1}" type="presOf" srcId="{A434181A-90B0-4985-968A-248ED3C7594E}" destId="{47D6235E-1A58-476F-9463-4D565E72EC36}" srcOrd="0" destOrd="0" presId="urn:microsoft.com/office/officeart/2005/8/layout/vProcess5"/>
    <dgm:cxn modelId="{FE494B61-9597-4CB5-B509-34A48896872D}" type="presOf" srcId="{E0B9A92A-5417-42DF-B7F6-4237576D495B}" destId="{EE62D0EE-91B6-4989-8F5D-3DF19502D7FF}" srcOrd="0" destOrd="0" presId="urn:microsoft.com/office/officeart/2005/8/layout/vProcess5"/>
    <dgm:cxn modelId="{D8007656-C55A-48DE-811F-18F1AAB470A5}" srcId="{ACC3662B-9D63-439C-96A3-5CCA28425437}" destId="{286E2B41-F74C-4A95-90E6-3419D1194BDC}" srcOrd="1" destOrd="0" parTransId="{E08D8172-0E87-44FE-AB9A-669F1154220A}" sibTransId="{C8F39773-64B1-4B99-91C7-B0C657435D42}"/>
    <dgm:cxn modelId="{A65C157B-32B9-4E11-B27F-EAB84B1FC4AC}" type="presOf" srcId="{E0B9A92A-5417-42DF-B7F6-4237576D495B}" destId="{5AAAF0C2-7B27-40AA-987D-7AAA702FF63E}" srcOrd="1" destOrd="0" presId="urn:microsoft.com/office/officeart/2005/8/layout/vProcess5"/>
    <dgm:cxn modelId="{CEEB0E8E-059B-44F8-876E-6D0FCE6196F7}" srcId="{ACC3662B-9D63-439C-96A3-5CCA28425437}" destId="{E0B9A92A-5417-42DF-B7F6-4237576D495B}" srcOrd="0" destOrd="0" parTransId="{8DA4D40F-9B73-4728-9A92-511B46256B4F}" sibTransId="{A434181A-90B0-4985-968A-248ED3C7594E}"/>
    <dgm:cxn modelId="{00F23495-D5F9-49E2-9654-E6E92D6CE58F}" type="presOf" srcId="{C8F39773-64B1-4B99-91C7-B0C657435D42}" destId="{43CD864B-D45F-4585-93CB-3495187393DF}" srcOrd="0" destOrd="0" presId="urn:microsoft.com/office/officeart/2005/8/layout/vProcess5"/>
    <dgm:cxn modelId="{8C870CAB-9764-41B8-8DFF-E9E744C21A92}" type="presOf" srcId="{286E2B41-F74C-4A95-90E6-3419D1194BDC}" destId="{5B625031-647F-46EE-BA8C-83E4C0C4C785}" srcOrd="1" destOrd="0" presId="urn:microsoft.com/office/officeart/2005/8/layout/vProcess5"/>
    <dgm:cxn modelId="{80102FB6-B7C8-4A6C-A28A-2CAD104EA73C}" type="presOf" srcId="{ACC3662B-9D63-439C-96A3-5CCA28425437}" destId="{690B2E10-6B89-407E-B5D6-80B6589E1FF8}" srcOrd="0" destOrd="0" presId="urn:microsoft.com/office/officeart/2005/8/layout/vProcess5"/>
    <dgm:cxn modelId="{5CA44EC1-0576-4487-8A1A-3199B469C21A}" type="presOf" srcId="{286E2B41-F74C-4A95-90E6-3419D1194BDC}" destId="{597BF57E-1C79-4DC8-A1ED-4D8CCCA22538}" srcOrd="0" destOrd="0" presId="urn:microsoft.com/office/officeart/2005/8/layout/vProcess5"/>
    <dgm:cxn modelId="{CBED5ED2-D133-40EF-88A1-583EEC4C603F}" type="presOf" srcId="{85962E35-3D92-4DDD-B65C-801C1B83011A}" destId="{07BB682D-FDD1-4D47-93E1-E62EBA23DDCB}" srcOrd="1" destOrd="0" presId="urn:microsoft.com/office/officeart/2005/8/layout/vProcess5"/>
    <dgm:cxn modelId="{6B6BDB7D-B532-47E0-B9A6-662AE431357A}" type="presParOf" srcId="{690B2E10-6B89-407E-B5D6-80B6589E1FF8}" destId="{90C54259-C1E6-4EBB-8867-22938E5B4B1D}" srcOrd="0" destOrd="0" presId="urn:microsoft.com/office/officeart/2005/8/layout/vProcess5"/>
    <dgm:cxn modelId="{BF27B3CF-65CA-466F-9503-998902B64176}" type="presParOf" srcId="{690B2E10-6B89-407E-B5D6-80B6589E1FF8}" destId="{EE62D0EE-91B6-4989-8F5D-3DF19502D7FF}" srcOrd="1" destOrd="0" presId="urn:microsoft.com/office/officeart/2005/8/layout/vProcess5"/>
    <dgm:cxn modelId="{B0C89546-8D5A-4BAC-9664-F07FF22DCD38}" type="presParOf" srcId="{690B2E10-6B89-407E-B5D6-80B6589E1FF8}" destId="{597BF57E-1C79-4DC8-A1ED-4D8CCCA22538}" srcOrd="2" destOrd="0" presId="urn:microsoft.com/office/officeart/2005/8/layout/vProcess5"/>
    <dgm:cxn modelId="{F85D1CDA-C5BF-413D-BCD5-47000A69893D}" type="presParOf" srcId="{690B2E10-6B89-407E-B5D6-80B6589E1FF8}" destId="{3FB4477C-6A2A-41D5-B57F-5F67E4596178}" srcOrd="3" destOrd="0" presId="urn:microsoft.com/office/officeart/2005/8/layout/vProcess5"/>
    <dgm:cxn modelId="{EAC45B9A-7B84-420D-BBAF-2C0C9D17D7AF}" type="presParOf" srcId="{690B2E10-6B89-407E-B5D6-80B6589E1FF8}" destId="{47D6235E-1A58-476F-9463-4D565E72EC36}" srcOrd="4" destOrd="0" presId="urn:microsoft.com/office/officeart/2005/8/layout/vProcess5"/>
    <dgm:cxn modelId="{46AE5BDD-4F8B-41A7-9C07-FDB47769F5EF}" type="presParOf" srcId="{690B2E10-6B89-407E-B5D6-80B6589E1FF8}" destId="{43CD864B-D45F-4585-93CB-3495187393DF}" srcOrd="5" destOrd="0" presId="urn:microsoft.com/office/officeart/2005/8/layout/vProcess5"/>
    <dgm:cxn modelId="{951A9FEA-7A0A-444E-8F73-8C123090C99C}" type="presParOf" srcId="{690B2E10-6B89-407E-B5D6-80B6589E1FF8}" destId="{5AAAF0C2-7B27-40AA-987D-7AAA702FF63E}" srcOrd="6" destOrd="0" presId="urn:microsoft.com/office/officeart/2005/8/layout/vProcess5"/>
    <dgm:cxn modelId="{DD1FF1A7-A3BA-4C7A-8D8B-8D4E67A56D7C}" type="presParOf" srcId="{690B2E10-6B89-407E-B5D6-80B6589E1FF8}" destId="{5B625031-647F-46EE-BA8C-83E4C0C4C785}" srcOrd="7" destOrd="0" presId="urn:microsoft.com/office/officeart/2005/8/layout/vProcess5"/>
    <dgm:cxn modelId="{8A15FEBC-C5C5-4AFD-8DAC-707FCB2F2E04}" type="presParOf" srcId="{690B2E10-6B89-407E-B5D6-80B6589E1FF8}" destId="{07BB682D-FDD1-4D47-93E1-E62EBA23DDC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7E2163-2DDF-430A-8C46-F8635A35CC5A}">
      <dsp:nvSpPr>
        <dsp:cNvPr id="0" name=""/>
        <dsp:cNvSpPr/>
      </dsp:nvSpPr>
      <dsp:spPr>
        <a:xfrm rot="16200000">
          <a:off x="-875186" y="878898"/>
          <a:ext cx="5328591" cy="3570795"/>
        </a:xfrm>
        <a:prstGeom prst="flowChartManualOperation">
          <a:avLst/>
        </a:prstGeom>
        <a:gradFill rotWithShape="1">
          <a:gsLst>
            <a:gs pos="0">
              <a:schemeClr val="accent6">
                <a:tint val="35000"/>
                <a:satMod val="260000"/>
              </a:schemeClr>
            </a:gs>
            <a:gs pos="30000">
              <a:schemeClr val="accent6">
                <a:tint val="38000"/>
                <a:satMod val="260000"/>
              </a:schemeClr>
            </a:gs>
            <a:gs pos="75000">
              <a:schemeClr val="accent6">
                <a:tint val="55000"/>
                <a:satMod val="255000"/>
              </a:schemeClr>
            </a:gs>
            <a:gs pos="100000">
              <a:schemeClr val="accent6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6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tx1"/>
              </a:solidFill>
            </a:rPr>
            <a:t>Prezidentimiz</a:t>
          </a:r>
          <a:r>
            <a:rPr lang="en-US" sz="1800" kern="1200" dirty="0">
              <a:solidFill>
                <a:schemeClr val="tx1"/>
              </a:solidFill>
            </a:rPr>
            <a:t> Shavkat </a:t>
          </a:r>
          <a:r>
            <a:rPr lang="en-US" sz="1800" kern="1200" dirty="0" err="1">
              <a:solidFill>
                <a:schemeClr val="tx1"/>
              </a:solidFill>
            </a:rPr>
            <a:t>Mirziyo</a:t>
          </a:r>
          <a:r>
            <a:rPr lang="uz-Latn-UZ" sz="1800" kern="1200" dirty="0">
              <a:solidFill>
                <a:schemeClr val="tx1"/>
              </a:solidFill>
            </a:rPr>
            <a:t>y</a:t>
          </a:r>
          <a:r>
            <a:rPr lang="en-US" sz="1800" kern="1200" dirty="0" err="1">
              <a:solidFill>
                <a:schemeClr val="tx1"/>
              </a:solidFill>
            </a:rPr>
            <a:t>ev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rahnamoligida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O</a:t>
          </a:r>
          <a:r>
            <a:rPr lang="en-US" sz="18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‘</a:t>
          </a:r>
          <a:r>
            <a:rPr lang="en-US" sz="1800" kern="1200" dirty="0" err="1">
              <a:solidFill>
                <a:schemeClr val="tx1"/>
              </a:solidFill>
            </a:rPr>
            <a:t>zbekistonda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yangi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Uyg</a:t>
          </a:r>
          <a:r>
            <a:rPr lang="en-US" sz="18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‘</a:t>
          </a:r>
          <a:r>
            <a:rPr lang="en-US" sz="1800" kern="1200" dirty="0" err="1">
              <a:solidFill>
                <a:schemeClr val="tx1"/>
              </a:solidFill>
            </a:rPr>
            <a:t>onish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davri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yaʼni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Uchinchi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Renessans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poydevorini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yaratish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asosiy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maqsad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etib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belgilandi</a:t>
          </a:r>
          <a:r>
            <a:rPr lang="en-US" sz="1800" kern="1200" dirty="0">
              <a:solidFill>
                <a:schemeClr val="tx1"/>
              </a:solidFill>
            </a:rPr>
            <a:t>. </a:t>
          </a:r>
          <a:r>
            <a:rPr lang="en-US" sz="1800" kern="1200" dirty="0" err="1">
              <a:solidFill>
                <a:schemeClr val="tx1"/>
              </a:solidFill>
            </a:rPr>
            <a:t>Shuning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uchun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avvalo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Renessansning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tarixiy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ildizlari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va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asoslarini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Uchinchi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Renessansning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mazmun-mohiyatini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har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birimiz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chuqur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anglab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olishimiz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zarur</a:t>
          </a:r>
          <a:r>
            <a:rPr lang="en-US" sz="1800" kern="1200" dirty="0">
              <a:solidFill>
                <a:schemeClr val="tx1"/>
              </a:solidFill>
            </a:rPr>
            <a:t>.</a:t>
          </a:r>
          <a:endParaRPr lang="ru-RU" sz="1800" kern="1200" dirty="0">
            <a:solidFill>
              <a:schemeClr val="tx1"/>
            </a:solidFill>
          </a:endParaRPr>
        </a:p>
      </dsp:txBody>
      <dsp:txXfrm rot="5400000">
        <a:off x="3712" y="1065718"/>
        <a:ext cx="3570795" cy="3197155"/>
      </dsp:txXfrm>
    </dsp:sp>
    <dsp:sp modelId="{487DED26-576E-4B28-9F23-7CDB8C84D2EA}">
      <dsp:nvSpPr>
        <dsp:cNvPr id="0" name=""/>
        <dsp:cNvSpPr/>
      </dsp:nvSpPr>
      <dsp:spPr>
        <a:xfrm rot="16200000">
          <a:off x="2963418" y="878898"/>
          <a:ext cx="5328591" cy="3570795"/>
        </a:xfrm>
        <a:prstGeom prst="flowChartManualOperation">
          <a:avLst/>
        </a:prstGeom>
        <a:gradFill rotWithShape="1">
          <a:gsLst>
            <a:gs pos="0">
              <a:schemeClr val="accent6">
                <a:tint val="35000"/>
                <a:satMod val="260000"/>
              </a:schemeClr>
            </a:gs>
            <a:gs pos="30000">
              <a:schemeClr val="accent6">
                <a:tint val="38000"/>
                <a:satMod val="260000"/>
              </a:schemeClr>
            </a:gs>
            <a:gs pos="75000">
              <a:schemeClr val="accent6">
                <a:tint val="55000"/>
                <a:satMod val="255000"/>
              </a:schemeClr>
            </a:gs>
            <a:gs pos="100000">
              <a:schemeClr val="accent6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6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So‘nggi</a:t>
          </a:r>
          <a:r>
            <a:rPr lang="en-US" sz="1600" kern="1200" dirty="0"/>
            <a:t> </a:t>
          </a:r>
          <a:r>
            <a:rPr lang="en-US" sz="1600" kern="1200" dirty="0" err="1"/>
            <a:t>davrda</a:t>
          </a:r>
          <a:r>
            <a:rPr lang="en-US" sz="1600" kern="1200" dirty="0"/>
            <a:t> </a:t>
          </a:r>
          <a:r>
            <a:rPr lang="en-US" sz="1600" kern="1200" dirty="0" err="1"/>
            <a:t>Markaziy</a:t>
          </a:r>
          <a:r>
            <a:rPr lang="en-US" sz="1600" kern="1200" dirty="0"/>
            <a:t> </a:t>
          </a:r>
          <a:r>
            <a:rPr lang="en-US" sz="1600" kern="1200" dirty="0" err="1"/>
            <a:t>Osiyo</a:t>
          </a:r>
          <a:r>
            <a:rPr lang="en-US" sz="1600" kern="1200" dirty="0"/>
            <a:t> </a:t>
          </a:r>
          <a:r>
            <a:rPr lang="en-US" sz="1600" kern="1200" dirty="0" err="1"/>
            <a:t>va</a:t>
          </a:r>
          <a:r>
            <a:rPr lang="en-US" sz="1600" kern="1200" dirty="0"/>
            <a:t> </a:t>
          </a:r>
          <a:r>
            <a:rPr lang="en-US" sz="1600" kern="1200" dirty="0" err="1"/>
            <a:t>qo‘shni</a:t>
          </a:r>
          <a:r>
            <a:rPr lang="en-US" sz="1600" kern="1200" dirty="0"/>
            <a:t> </a:t>
          </a:r>
          <a:r>
            <a:rPr lang="en-US" sz="1600" kern="1200" dirty="0" err="1"/>
            <a:t>hududlarda</a:t>
          </a:r>
          <a:r>
            <a:rPr lang="en-US" sz="1600" kern="1200" dirty="0"/>
            <a:t> </a:t>
          </a:r>
          <a:r>
            <a:rPr lang="en-US" sz="1600" kern="1200" dirty="0" err="1"/>
            <a:t>olib</a:t>
          </a:r>
          <a:r>
            <a:rPr lang="en-US" sz="1600" kern="1200" dirty="0"/>
            <a:t> </a:t>
          </a:r>
          <a:r>
            <a:rPr lang="en-US" sz="1600" kern="1200" dirty="0" err="1"/>
            <a:t>borilgan</a:t>
          </a:r>
          <a:r>
            <a:rPr lang="en-US" sz="1600" kern="1200" dirty="0"/>
            <a:t> </a:t>
          </a:r>
          <a:r>
            <a:rPr lang="en-US" sz="1600" kern="1200" dirty="0" err="1"/>
            <a:t>tarixiy</a:t>
          </a:r>
          <a:r>
            <a:rPr lang="en-US" sz="1600" kern="1200" dirty="0"/>
            <a:t>, </a:t>
          </a:r>
          <a:r>
            <a:rPr lang="en-US" sz="1600" kern="1200" dirty="0" err="1"/>
            <a:t>arxeologik</a:t>
          </a:r>
          <a:r>
            <a:rPr lang="en-US" sz="1600" kern="1200" dirty="0"/>
            <a:t> </a:t>
          </a:r>
          <a:r>
            <a:rPr lang="en-US" sz="1600" kern="1200" dirty="0" err="1"/>
            <a:t>va</a:t>
          </a:r>
          <a:r>
            <a:rPr lang="en-US" sz="1600" kern="1200" dirty="0"/>
            <a:t> </a:t>
          </a:r>
          <a:r>
            <a:rPr lang="en-US" sz="1600" kern="1200" dirty="0" err="1"/>
            <a:t>etnografik</a:t>
          </a:r>
          <a:r>
            <a:rPr lang="en-US" sz="1600" kern="1200" dirty="0"/>
            <a:t> </a:t>
          </a:r>
          <a:r>
            <a:rPr lang="en-US" sz="1600" kern="1200" dirty="0" err="1"/>
            <a:t>tadqiqotlar</a:t>
          </a:r>
          <a:r>
            <a:rPr lang="en-US" sz="1600" kern="1200" dirty="0"/>
            <a:t> </a:t>
          </a:r>
          <a:r>
            <a:rPr lang="en-US" sz="1600" kern="1200" dirty="0" err="1"/>
            <a:t>mazkur</a:t>
          </a:r>
          <a:r>
            <a:rPr lang="en-US" sz="1600" kern="1200" dirty="0"/>
            <a:t> </a:t>
          </a:r>
          <a:r>
            <a:rPr lang="en-US" sz="1600" kern="1200" dirty="0" err="1"/>
            <a:t>mintaqada</a:t>
          </a:r>
          <a:r>
            <a:rPr lang="en-US" sz="1600" kern="1200" dirty="0"/>
            <a:t> </a:t>
          </a:r>
          <a:r>
            <a:rPr lang="en-US" sz="1600" kern="1200" dirty="0" err="1"/>
            <a:t>qadimgi</a:t>
          </a:r>
          <a:r>
            <a:rPr lang="en-US" sz="1600" kern="1200" dirty="0"/>
            <a:t> </a:t>
          </a:r>
          <a:r>
            <a:rPr lang="en-US" sz="1600" kern="1200" dirty="0" err="1"/>
            <a:t>Sharq</a:t>
          </a:r>
          <a:r>
            <a:rPr lang="en-US" sz="1600" kern="1200" dirty="0"/>
            <a:t> </a:t>
          </a:r>
          <a:r>
            <a:rPr lang="en-US" sz="1600" kern="1200" dirty="0" err="1"/>
            <a:t>sivilizatsiyasining</a:t>
          </a:r>
          <a:r>
            <a:rPr lang="en-US" sz="1600" kern="1200" dirty="0"/>
            <a:t> </a:t>
          </a:r>
          <a:r>
            <a:rPr lang="en-US" sz="1600" kern="1200" dirty="0" err="1"/>
            <a:t>shakllanishi</a:t>
          </a:r>
          <a:r>
            <a:rPr lang="en-US" sz="1600" kern="1200" dirty="0"/>
            <a:t> </a:t>
          </a:r>
          <a:r>
            <a:rPr lang="en-US" sz="1600" kern="1200" dirty="0" err="1"/>
            <a:t>va</a:t>
          </a:r>
          <a:r>
            <a:rPr lang="en-US" sz="1600" kern="1200" dirty="0"/>
            <a:t> </a:t>
          </a:r>
          <a:r>
            <a:rPr lang="en-US" sz="1600" kern="1200" dirty="0" err="1"/>
            <a:t>rivojlanishida</a:t>
          </a:r>
          <a:r>
            <a:rPr lang="en-US" sz="1600" kern="1200" dirty="0"/>
            <a:t> </a:t>
          </a:r>
          <a:r>
            <a:rPr lang="en-US" sz="1600" kern="1200" dirty="0" err="1"/>
            <a:t>o‘ziga</a:t>
          </a:r>
          <a:r>
            <a:rPr lang="en-US" sz="1600" kern="1200" dirty="0"/>
            <a:t> </a:t>
          </a:r>
          <a:r>
            <a:rPr lang="en-US" sz="1600" kern="1200" dirty="0" err="1"/>
            <a:t>xos</a:t>
          </a:r>
          <a:r>
            <a:rPr lang="en-US" sz="1600" kern="1200" dirty="0"/>
            <a:t> </a:t>
          </a:r>
          <a:r>
            <a:rPr lang="en-US" sz="1600" kern="1200" dirty="0" err="1"/>
            <a:t>o‘rin</a:t>
          </a:r>
          <a:r>
            <a:rPr lang="en-US" sz="1600" kern="1200" dirty="0"/>
            <a:t> </a:t>
          </a:r>
          <a:r>
            <a:rPr lang="en-US" sz="1600" kern="1200" dirty="0" err="1"/>
            <a:t>tutganligini</a:t>
          </a:r>
          <a:r>
            <a:rPr lang="en-US" sz="1600" kern="1200" dirty="0"/>
            <a:t> </a:t>
          </a:r>
          <a:r>
            <a:rPr lang="en-US" sz="1600" kern="1200" dirty="0" err="1"/>
            <a:t>ko‘rsatuvchi</a:t>
          </a:r>
          <a:r>
            <a:rPr lang="en-US" sz="1600" kern="1200" dirty="0"/>
            <a:t> </a:t>
          </a:r>
          <a:r>
            <a:rPr lang="en-US" sz="1600" kern="1200" dirty="0" err="1"/>
            <a:t>ko‘plab</a:t>
          </a:r>
          <a:r>
            <a:rPr lang="en-US" sz="1600" kern="1200" dirty="0"/>
            <a:t> </a:t>
          </a:r>
          <a:r>
            <a:rPr lang="en-US" sz="1600" kern="1200" dirty="0" err="1"/>
            <a:t>ashyoviy</a:t>
          </a:r>
          <a:r>
            <a:rPr lang="en-US" sz="1600" kern="1200" dirty="0"/>
            <a:t> </a:t>
          </a:r>
          <a:r>
            <a:rPr lang="en-US" sz="1600" kern="1200" dirty="0" err="1"/>
            <a:t>dalillarni</a:t>
          </a:r>
          <a:r>
            <a:rPr lang="en-US" sz="1600" kern="1200" dirty="0"/>
            <a:t> </a:t>
          </a:r>
          <a:r>
            <a:rPr lang="en-US" sz="1600" kern="1200" dirty="0" err="1"/>
            <a:t>yuzaga</a:t>
          </a:r>
          <a:r>
            <a:rPr lang="en-US" sz="1600" kern="1200" dirty="0"/>
            <a:t> </a:t>
          </a:r>
          <a:r>
            <a:rPr lang="en-US" sz="1600" kern="1200" dirty="0" err="1"/>
            <a:t>chiqardi</a:t>
          </a:r>
          <a:r>
            <a:rPr lang="en-US" sz="1600" kern="1200" dirty="0"/>
            <a:t>. </a:t>
          </a:r>
          <a:r>
            <a:rPr lang="en-US" sz="1600" kern="1200" dirty="0" err="1"/>
            <a:t>Ularga</a:t>
          </a:r>
          <a:r>
            <a:rPr lang="en-US" sz="1600" kern="1200" dirty="0"/>
            <a:t> </a:t>
          </a:r>
          <a:r>
            <a:rPr lang="en-US" sz="1600" kern="1200" dirty="0" err="1"/>
            <a:t>asoslanib</a:t>
          </a:r>
          <a:r>
            <a:rPr lang="en-US" sz="1600" kern="1200" dirty="0"/>
            <a:t>, “</a:t>
          </a:r>
          <a:r>
            <a:rPr lang="en-US" sz="1600" kern="1200" dirty="0" err="1"/>
            <a:t>Markaziy</a:t>
          </a:r>
          <a:r>
            <a:rPr lang="en-US" sz="1600" kern="1200" dirty="0"/>
            <a:t> </a:t>
          </a:r>
          <a:r>
            <a:rPr lang="en-US" sz="1600" kern="1200" dirty="0" err="1"/>
            <a:t>Osiyo</a:t>
          </a:r>
          <a:r>
            <a:rPr lang="en-US" sz="1600" kern="1200" dirty="0"/>
            <a:t> </a:t>
          </a:r>
          <a:r>
            <a:rPr lang="en-US" sz="1600" kern="1200" dirty="0" err="1"/>
            <a:t>sivilizatsiyasi</a:t>
          </a:r>
          <a:r>
            <a:rPr lang="en-US" sz="1600" kern="1200" dirty="0"/>
            <a:t>”, “</a:t>
          </a:r>
          <a:r>
            <a:rPr lang="en-US" sz="1600" kern="1200" dirty="0" err="1"/>
            <a:t>O‘rta</a:t>
          </a:r>
          <a:r>
            <a:rPr lang="en-US" sz="1600" kern="1200" dirty="0"/>
            <a:t> </a:t>
          </a:r>
          <a:r>
            <a:rPr lang="en-US" sz="1600" kern="1200" dirty="0" err="1"/>
            <a:t>Osiyo</a:t>
          </a:r>
          <a:r>
            <a:rPr lang="en-US" sz="1600" kern="1200" dirty="0"/>
            <a:t> </a:t>
          </a:r>
          <a:r>
            <a:rPr lang="en-US" sz="1600" kern="1200" dirty="0" err="1"/>
            <a:t>sivilizatsiyasi</a:t>
          </a:r>
          <a:r>
            <a:rPr lang="en-US" sz="1600" kern="1200" dirty="0"/>
            <a:t>”, “</a:t>
          </a:r>
          <a:r>
            <a:rPr lang="en-US" sz="1600" kern="1200" dirty="0" err="1"/>
            <a:t>Turon</a:t>
          </a:r>
          <a:r>
            <a:rPr lang="en-US" sz="1600" kern="1200" dirty="0"/>
            <a:t> </a:t>
          </a:r>
          <a:r>
            <a:rPr lang="en-US" sz="1600" kern="1200" dirty="0" err="1"/>
            <a:t>yoki</a:t>
          </a:r>
          <a:r>
            <a:rPr lang="en-US" sz="1600" kern="1200" dirty="0"/>
            <a:t> </a:t>
          </a:r>
          <a:r>
            <a:rPr lang="en-US" sz="1600" kern="1200" dirty="0" err="1"/>
            <a:t>Turkiston</a:t>
          </a:r>
          <a:r>
            <a:rPr lang="en-US" sz="1600" kern="1200" dirty="0"/>
            <a:t> </a:t>
          </a:r>
          <a:r>
            <a:rPr lang="en-US" sz="1600" kern="1200" dirty="0" err="1"/>
            <a:t>sivilizatsiyasi</a:t>
          </a:r>
          <a:r>
            <a:rPr lang="en-US" sz="1600" kern="1200" dirty="0"/>
            <a:t>” </a:t>
          </a:r>
          <a:r>
            <a:rPr lang="en-US" sz="1600" kern="1200" dirty="0" err="1"/>
            <a:t>kabi</a:t>
          </a:r>
          <a:r>
            <a:rPr lang="en-US" sz="1600" kern="1200" dirty="0"/>
            <a:t> </a:t>
          </a:r>
          <a:r>
            <a:rPr lang="en-US" sz="1600" kern="1200" dirty="0" err="1"/>
            <a:t>tarixiy</a:t>
          </a:r>
          <a:r>
            <a:rPr lang="en-US" sz="1600" kern="1200" dirty="0"/>
            <a:t> </a:t>
          </a:r>
          <a:r>
            <a:rPr lang="en-US" sz="1600" kern="1200" dirty="0" err="1"/>
            <a:t>tushunchalardan</a:t>
          </a:r>
          <a:r>
            <a:rPr lang="en-US" sz="1600" kern="1200" dirty="0"/>
            <a:t> </a:t>
          </a:r>
          <a:r>
            <a:rPr lang="en-US" sz="1600" kern="1200" dirty="0" err="1"/>
            <a:t>ilmiy</a:t>
          </a:r>
          <a:r>
            <a:rPr lang="en-US" sz="1600" kern="1200" dirty="0"/>
            <a:t> </a:t>
          </a:r>
          <a:r>
            <a:rPr lang="en-US" sz="1600" kern="1200" dirty="0" err="1"/>
            <a:t>tadqiqotlarda</a:t>
          </a:r>
          <a:r>
            <a:rPr lang="en-US" sz="1600" kern="1200" dirty="0"/>
            <a:t> </a:t>
          </a:r>
          <a:r>
            <a:rPr lang="en-US" sz="1600" kern="1200" dirty="0" err="1"/>
            <a:t>keng</a:t>
          </a:r>
          <a:r>
            <a:rPr lang="en-US" sz="1600" kern="1200" dirty="0"/>
            <a:t> </a:t>
          </a:r>
          <a:r>
            <a:rPr lang="en-US" sz="1600" kern="1200" dirty="0" err="1"/>
            <a:t>foydalanilmoqda</a:t>
          </a:r>
          <a:r>
            <a:rPr lang="en-US" sz="1600" kern="1200" dirty="0"/>
            <a:t>.</a:t>
          </a:r>
          <a:endParaRPr lang="ru-RU" sz="1600" kern="1200" dirty="0"/>
        </a:p>
      </dsp:txBody>
      <dsp:txXfrm rot="5400000">
        <a:off x="3842316" y="1065718"/>
        <a:ext cx="3570795" cy="3197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0B34C-BCFC-4702-9BC2-994EF98098F5}">
      <dsp:nvSpPr>
        <dsp:cNvPr id="0" name=""/>
        <dsp:cNvSpPr/>
      </dsp:nvSpPr>
      <dsp:spPr>
        <a:xfrm>
          <a:off x="0" y="4677211"/>
          <a:ext cx="8362950" cy="1535165"/>
        </a:xfrm>
        <a:prstGeom prst="rect">
          <a:avLst/>
        </a:prstGeom>
        <a:gradFill rotWithShape="1">
          <a:gsLst>
            <a:gs pos="0">
              <a:schemeClr val="accent3">
                <a:tint val="35000"/>
                <a:satMod val="260000"/>
              </a:schemeClr>
            </a:gs>
            <a:gs pos="30000">
              <a:schemeClr val="accent3">
                <a:tint val="38000"/>
                <a:satMod val="260000"/>
              </a:schemeClr>
            </a:gs>
            <a:gs pos="75000">
              <a:schemeClr val="accent3">
                <a:tint val="55000"/>
                <a:satMod val="255000"/>
              </a:schemeClr>
            </a:gs>
            <a:gs pos="100000">
              <a:schemeClr val="accent3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3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Tarix</a:t>
          </a:r>
          <a:r>
            <a:rPr lang="en-US" sz="1600" kern="1200" dirty="0"/>
            <a:t> </a:t>
          </a:r>
          <a:r>
            <a:rPr lang="en-US" sz="1600" kern="1200" dirty="0" err="1"/>
            <a:t>faniga</a:t>
          </a:r>
          <a:r>
            <a:rPr lang="en-US" sz="1600" kern="1200" dirty="0"/>
            <a:t> “</a:t>
          </a:r>
          <a:r>
            <a:rPr lang="en-US" sz="1600" kern="1200" dirty="0" err="1"/>
            <a:t>Musulmon</a:t>
          </a:r>
          <a:r>
            <a:rPr lang="en-US" sz="1600" kern="1200" dirty="0"/>
            <a:t> </a:t>
          </a:r>
          <a:r>
            <a:rPr lang="en-US" sz="1600" kern="1200" dirty="0" err="1"/>
            <a:t>Renessansi</a:t>
          </a:r>
          <a:r>
            <a:rPr lang="en-US" sz="1600" kern="1200" dirty="0"/>
            <a:t>” </a:t>
          </a:r>
          <a:r>
            <a:rPr lang="en-US" sz="1600" kern="1200" dirty="0" err="1"/>
            <a:t>tushunchasi</a:t>
          </a:r>
          <a:r>
            <a:rPr lang="en-US" sz="1600" kern="1200" dirty="0"/>
            <a:t> </a:t>
          </a:r>
          <a:r>
            <a:rPr lang="en-US" sz="1600" kern="1200" dirty="0" err="1"/>
            <a:t>taniqli</a:t>
          </a:r>
          <a:r>
            <a:rPr lang="en-US" sz="1600" kern="1200" dirty="0"/>
            <a:t> </a:t>
          </a:r>
          <a:r>
            <a:rPr lang="ru-RU" sz="1600" kern="1200" dirty="0"/>
            <a:t>А</a:t>
          </a:r>
          <a:r>
            <a:rPr lang="en-US" sz="1600" kern="1200" dirty="0" err="1"/>
            <a:t>vstriya</a:t>
          </a:r>
          <a:r>
            <a:rPr lang="en-US" sz="1600" kern="1200" dirty="0"/>
            <a:t> </a:t>
          </a:r>
          <a:r>
            <a:rPr lang="en-US" sz="1600" kern="1200" dirty="0" err="1"/>
            <a:t>sharqshunosi</a:t>
          </a:r>
          <a:r>
            <a:rPr lang="en-US" sz="1600" kern="1200" dirty="0"/>
            <a:t> </a:t>
          </a:r>
          <a:r>
            <a:rPr lang="ru-RU" sz="1600" kern="1200" dirty="0"/>
            <a:t>А</a:t>
          </a:r>
          <a:r>
            <a:rPr lang="en-US" sz="1600" kern="1200" dirty="0"/>
            <a:t>dam Mets (1876-1946) </a:t>
          </a:r>
          <a:r>
            <a:rPr lang="en-US" sz="1600" kern="1200" dirty="0" err="1"/>
            <a:t>tomonidan</a:t>
          </a:r>
          <a:r>
            <a:rPr lang="en-US" sz="1600" kern="1200" dirty="0"/>
            <a:t> XX </a:t>
          </a:r>
          <a:r>
            <a:rPr lang="en-US" sz="1600" kern="1200" dirty="0" err="1"/>
            <a:t>asr</a:t>
          </a:r>
          <a:r>
            <a:rPr lang="en-US" sz="1600" kern="1200" dirty="0"/>
            <a:t> </a:t>
          </a:r>
          <a:r>
            <a:rPr lang="en-US" sz="1600" kern="1200" dirty="0" err="1"/>
            <a:t>boshlarida</a:t>
          </a:r>
          <a:r>
            <a:rPr lang="en-US" sz="1600" kern="1200" dirty="0"/>
            <a:t>, </a:t>
          </a:r>
          <a:r>
            <a:rPr lang="en-US" sz="1600" kern="1200" dirty="0" err="1"/>
            <a:t>yanada</a:t>
          </a:r>
          <a:r>
            <a:rPr lang="en-US" sz="1600" kern="1200" dirty="0"/>
            <a:t> </a:t>
          </a:r>
          <a:r>
            <a:rPr lang="en-US" sz="1600" kern="1200" dirty="0" err="1"/>
            <a:t>aniqrog‘i</a:t>
          </a:r>
          <a:r>
            <a:rPr lang="en-US" sz="1600" kern="1200" dirty="0"/>
            <a:t>, 1909-yilda </a:t>
          </a:r>
          <a:r>
            <a:rPr lang="en-US" sz="1600" kern="1200" dirty="0" err="1"/>
            <a:t>kiritilgan</a:t>
          </a:r>
          <a:r>
            <a:rPr lang="en-US" sz="1600" kern="1200" dirty="0"/>
            <a:t>. </a:t>
          </a:r>
          <a:r>
            <a:rPr lang="en-US" sz="1600" kern="1200" dirty="0" err="1"/>
            <a:t>Olim</a:t>
          </a:r>
          <a:r>
            <a:rPr lang="en-US" sz="1600" kern="1200" dirty="0"/>
            <a:t> “</a:t>
          </a:r>
          <a:r>
            <a:rPr lang="en-US" sz="1600" kern="1200" dirty="0" err="1"/>
            <a:t>Sharq</a:t>
          </a:r>
          <a:r>
            <a:rPr lang="en-US" sz="1600" kern="1200" dirty="0"/>
            <a:t>” </a:t>
          </a:r>
          <a:r>
            <a:rPr lang="en-US" sz="1600" kern="1200" dirty="0" err="1"/>
            <a:t>atamasini</a:t>
          </a:r>
          <a:r>
            <a:rPr lang="en-US" sz="1600" kern="1200" dirty="0"/>
            <a:t> </a:t>
          </a:r>
          <a:r>
            <a:rPr lang="en-US" sz="1600" kern="1200" dirty="0" err="1"/>
            <a:t>tarixiy</a:t>
          </a:r>
          <a:r>
            <a:rPr lang="en-US" sz="1600" kern="1200" dirty="0"/>
            <a:t> </a:t>
          </a:r>
          <a:r>
            <a:rPr lang="en-US" sz="1600" kern="1200" dirty="0" err="1"/>
            <a:t>mazmunda</a:t>
          </a:r>
          <a:r>
            <a:rPr lang="en-US" sz="1600" kern="1200" dirty="0"/>
            <a:t> </a:t>
          </a:r>
          <a:r>
            <a:rPr lang="en-US" sz="1600" kern="1200" dirty="0" err="1"/>
            <a:t>ishlatib</a:t>
          </a:r>
          <a:r>
            <a:rPr lang="en-US" sz="1600" kern="1200" dirty="0"/>
            <a:t>, </a:t>
          </a:r>
          <a:r>
            <a:rPr lang="en-US" sz="1600" kern="1200" dirty="0" err="1"/>
            <a:t>bunda</a:t>
          </a:r>
          <a:r>
            <a:rPr lang="en-US" sz="1600" kern="1200" dirty="0"/>
            <a:t> </a:t>
          </a:r>
          <a:r>
            <a:rPr lang="en-US" sz="1600" kern="1200" dirty="0" err="1"/>
            <a:t>O‘rta</a:t>
          </a:r>
          <a:r>
            <a:rPr lang="en-US" sz="1600" kern="1200" dirty="0"/>
            <a:t> </a:t>
          </a:r>
          <a:r>
            <a:rPr lang="en-US" sz="1600" kern="1200" dirty="0" err="1"/>
            <a:t>yer</a:t>
          </a:r>
          <a:r>
            <a:rPr lang="en-US" sz="1600" kern="1200" dirty="0"/>
            <a:t> </a:t>
          </a:r>
          <a:r>
            <a:rPr lang="en-US" sz="1600" kern="1200" dirty="0" err="1"/>
            <a:t>dengizidan</a:t>
          </a:r>
          <a:r>
            <a:rPr lang="en-US" sz="1600" kern="1200" dirty="0"/>
            <a:t> to </a:t>
          </a:r>
          <a:r>
            <a:rPr lang="en-US" sz="1600" kern="1200" dirty="0" err="1"/>
            <a:t>Yevropa</a:t>
          </a:r>
          <a:r>
            <a:rPr lang="en-US" sz="1600" kern="1200" dirty="0"/>
            <a:t> </a:t>
          </a:r>
          <a:r>
            <a:rPr lang="en-US" sz="1600" kern="1200" dirty="0" err="1"/>
            <a:t>qitʼasigacha</a:t>
          </a:r>
          <a:r>
            <a:rPr lang="en-US" sz="1600" kern="1200" dirty="0"/>
            <a:t> (</a:t>
          </a:r>
          <a:r>
            <a:rPr lang="en-US" sz="1600" kern="1200" dirty="0" err="1"/>
            <a:t>subkontinentgacha</a:t>
          </a:r>
          <a:r>
            <a:rPr lang="en-US" sz="1600" kern="1200" dirty="0"/>
            <a:t>) </a:t>
          </a:r>
          <a:r>
            <a:rPr lang="en-US" sz="1600" kern="1200" dirty="0" err="1"/>
            <a:t>bo‘lgan</a:t>
          </a:r>
          <a:r>
            <a:rPr lang="en-US" sz="1600" kern="1200" dirty="0"/>
            <a:t> </a:t>
          </a:r>
          <a:r>
            <a:rPr lang="en-US" sz="1600" kern="1200" dirty="0" err="1"/>
            <a:t>yurtlarni</a:t>
          </a:r>
          <a:r>
            <a:rPr lang="en-US" sz="1600" kern="1200" dirty="0"/>
            <a:t> </a:t>
          </a:r>
          <a:r>
            <a:rPr lang="en-US" sz="1600" kern="1200" dirty="0" err="1"/>
            <a:t>va</a:t>
          </a:r>
          <a:r>
            <a:rPr lang="en-US" sz="1600" kern="1200" dirty="0"/>
            <a:t> </a:t>
          </a:r>
          <a:r>
            <a:rPr lang="en-US" sz="1600" kern="1200" dirty="0" err="1"/>
            <a:t>bu</a:t>
          </a:r>
          <a:r>
            <a:rPr lang="en-US" sz="1600" kern="1200" dirty="0"/>
            <a:t> </a:t>
          </a:r>
          <a:r>
            <a:rPr lang="en-US" sz="1600" kern="1200" dirty="0" err="1"/>
            <a:t>hududlarda</a:t>
          </a:r>
          <a:r>
            <a:rPr lang="en-US" sz="1600" kern="1200" dirty="0"/>
            <a:t> IX-XII </a:t>
          </a:r>
          <a:r>
            <a:rPr lang="en-US" sz="1600" kern="1200" dirty="0" err="1"/>
            <a:t>asrlarda</a:t>
          </a:r>
          <a:r>
            <a:rPr lang="en-US" sz="1600" kern="1200" dirty="0"/>
            <a:t> </a:t>
          </a:r>
          <a:r>
            <a:rPr lang="en-US" sz="1600" kern="1200" dirty="0" err="1"/>
            <a:t>madaniyat</a:t>
          </a:r>
          <a:r>
            <a:rPr lang="en-US" sz="1600" kern="1200" dirty="0"/>
            <a:t> </a:t>
          </a:r>
          <a:r>
            <a:rPr lang="en-US" sz="1600" kern="1200" dirty="0" err="1"/>
            <a:t>yuksaklarga</a:t>
          </a:r>
          <a:r>
            <a:rPr lang="en-US" sz="1600" kern="1200" dirty="0"/>
            <a:t> </a:t>
          </a:r>
          <a:r>
            <a:rPr lang="en-US" sz="1600" kern="1200" dirty="0" err="1"/>
            <a:t>ko‘tarilganligini</a:t>
          </a:r>
          <a:r>
            <a:rPr lang="en-US" sz="1600" kern="1200" dirty="0"/>
            <a:t> </a:t>
          </a:r>
          <a:r>
            <a:rPr lang="en-US" sz="1600" kern="1200" dirty="0" err="1"/>
            <a:t>ko‘zda</a:t>
          </a:r>
          <a:r>
            <a:rPr lang="en-US" sz="1600" kern="1200" dirty="0"/>
            <a:t> </a:t>
          </a:r>
          <a:r>
            <a:rPr lang="en-US" sz="1600" kern="1200" dirty="0" err="1"/>
            <a:t>tutgan</a:t>
          </a:r>
          <a:r>
            <a:rPr lang="en-US" sz="1600" kern="1200" dirty="0"/>
            <a:t>. </a:t>
          </a:r>
          <a:r>
            <a:rPr lang="en-US" sz="1600" kern="1200" dirty="0" err="1"/>
            <a:t>Mazkur</a:t>
          </a:r>
          <a:r>
            <a:rPr lang="en-US" sz="1600" kern="1200" dirty="0"/>
            <a:t> </a:t>
          </a:r>
          <a:r>
            <a:rPr lang="en-US" sz="1600" kern="1200" dirty="0" err="1"/>
            <a:t>o‘lkalar</a:t>
          </a:r>
          <a:r>
            <a:rPr lang="en-US" sz="1600" kern="1200" dirty="0"/>
            <a:t> </a:t>
          </a:r>
          <a:r>
            <a:rPr lang="en-US" sz="1600" kern="1200" dirty="0" err="1"/>
            <a:t>qadimiy</a:t>
          </a:r>
          <a:r>
            <a:rPr lang="en-US" sz="1600" kern="1200" dirty="0"/>
            <a:t> </a:t>
          </a:r>
          <a:r>
            <a:rPr lang="en-US" sz="1600" kern="1200" dirty="0" err="1"/>
            <a:t>sivilizatsiya</a:t>
          </a:r>
          <a:r>
            <a:rPr lang="en-US" sz="1600" kern="1200" dirty="0"/>
            <a:t> </a:t>
          </a:r>
          <a:r>
            <a:rPr lang="en-US" sz="1600" kern="1200" dirty="0" err="1"/>
            <a:t>beshigidir</a:t>
          </a:r>
          <a:r>
            <a:rPr lang="en-US" sz="1600" kern="1200" dirty="0"/>
            <a:t>.</a:t>
          </a:r>
          <a:endParaRPr lang="ru-RU" sz="1600" kern="1200" dirty="0"/>
        </a:p>
      </dsp:txBody>
      <dsp:txXfrm>
        <a:off x="0" y="4677211"/>
        <a:ext cx="8362950" cy="1535165"/>
      </dsp:txXfrm>
    </dsp:sp>
    <dsp:sp modelId="{E65F9D24-C287-4664-B573-FC759A103D7F}">
      <dsp:nvSpPr>
        <dsp:cNvPr id="0" name=""/>
        <dsp:cNvSpPr/>
      </dsp:nvSpPr>
      <dsp:spPr>
        <a:xfrm rot="10800000">
          <a:off x="0" y="2339154"/>
          <a:ext cx="8362950" cy="2361084"/>
        </a:xfrm>
        <a:prstGeom prst="upArrowCallout">
          <a:avLst/>
        </a:prstGeom>
        <a:gradFill rotWithShape="1">
          <a:gsLst>
            <a:gs pos="0">
              <a:schemeClr val="accent4">
                <a:tint val="35000"/>
                <a:satMod val="260000"/>
              </a:schemeClr>
            </a:gs>
            <a:gs pos="30000">
              <a:schemeClr val="accent4">
                <a:tint val="38000"/>
                <a:satMod val="260000"/>
              </a:schemeClr>
            </a:gs>
            <a:gs pos="75000">
              <a:schemeClr val="accent4">
                <a:tint val="55000"/>
                <a:satMod val="255000"/>
              </a:schemeClr>
            </a:gs>
            <a:gs pos="100000">
              <a:schemeClr val="accent4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“</a:t>
          </a:r>
          <a:r>
            <a:rPr lang="en-US" sz="1600" kern="1200" dirty="0" err="1"/>
            <a:t>Uygʼonish</a:t>
          </a:r>
          <a:r>
            <a:rPr lang="en-US" sz="1600" kern="1200" dirty="0"/>
            <a:t>” </a:t>
          </a:r>
          <a:r>
            <a:rPr lang="en-US" sz="1600" kern="1200" dirty="0" err="1"/>
            <a:t>istilohi</a:t>
          </a:r>
          <a:r>
            <a:rPr lang="en-US" sz="1600" kern="1200" dirty="0"/>
            <a:t> ilk </a:t>
          </a:r>
          <a:r>
            <a:rPr lang="en-US" sz="1600" kern="1200" dirty="0" err="1"/>
            <a:t>bor</a:t>
          </a:r>
          <a:r>
            <a:rPr lang="en-US" sz="1600" kern="1200" dirty="0"/>
            <a:t> XVI </a:t>
          </a:r>
          <a:r>
            <a:rPr lang="en-US" sz="1600" kern="1200" dirty="0" err="1"/>
            <a:t>asrda</a:t>
          </a:r>
          <a:r>
            <a:rPr lang="en-US" sz="1600" kern="1200" dirty="0"/>
            <a:t> </a:t>
          </a:r>
          <a:r>
            <a:rPr lang="en-US" sz="1600" kern="1200" dirty="0" err="1"/>
            <a:t>meʼmor</a:t>
          </a:r>
          <a:r>
            <a:rPr lang="en-US" sz="1600" kern="1200" dirty="0"/>
            <a:t>, </a:t>
          </a:r>
          <a:r>
            <a:rPr lang="en-US" sz="1600" kern="1200" dirty="0" err="1"/>
            <a:t>musavvir</a:t>
          </a:r>
          <a:r>
            <a:rPr lang="en-US" sz="1600" kern="1200" dirty="0"/>
            <a:t> </a:t>
          </a:r>
          <a:r>
            <a:rPr lang="en-US" sz="1600" kern="1200" dirty="0" err="1"/>
            <a:t>va</a:t>
          </a:r>
          <a:r>
            <a:rPr lang="en-US" sz="1600" kern="1200" dirty="0"/>
            <a:t> </a:t>
          </a:r>
          <a:r>
            <a:rPr lang="en-US" sz="1600" kern="1200" dirty="0" err="1"/>
            <a:t>sanʼat</a:t>
          </a:r>
          <a:r>
            <a:rPr lang="en-US" sz="1600" kern="1200" dirty="0"/>
            <a:t> </a:t>
          </a:r>
          <a:r>
            <a:rPr lang="en-US" sz="1600" kern="1200" dirty="0" err="1"/>
            <a:t>tarixchisi</a:t>
          </a:r>
          <a:r>
            <a:rPr lang="en-US" sz="1600" kern="1200" dirty="0"/>
            <a:t> </a:t>
          </a:r>
          <a:r>
            <a:rPr lang="en-US" sz="1600" kern="1200" dirty="0" err="1"/>
            <a:t>Jorj</a:t>
          </a:r>
          <a:r>
            <a:rPr lang="en-US" sz="1600" kern="1200" dirty="0"/>
            <a:t> </a:t>
          </a:r>
          <a:r>
            <a:rPr lang="en-US" sz="1600" kern="1200" dirty="0" err="1"/>
            <a:t>Vazari</a:t>
          </a:r>
          <a:r>
            <a:rPr lang="en-US" sz="1600" kern="1200" dirty="0"/>
            <a:t> (1511-1574) </a:t>
          </a:r>
          <a:r>
            <a:rPr lang="en-US" sz="1600" kern="1200" dirty="0" err="1"/>
            <a:t>tomonidan</a:t>
          </a:r>
          <a:r>
            <a:rPr lang="en-US" sz="1600" kern="1200" dirty="0"/>
            <a:t> </a:t>
          </a:r>
          <a:r>
            <a:rPr lang="en-US" sz="1600" kern="1200" dirty="0" err="1"/>
            <a:t>G‘arbiy</a:t>
          </a:r>
          <a:r>
            <a:rPr lang="en-US" sz="1600" kern="1200" dirty="0"/>
            <a:t> </a:t>
          </a:r>
          <a:r>
            <a:rPr lang="en-US" sz="1600" kern="1200" dirty="0" err="1"/>
            <a:t>Yevropada</a:t>
          </a:r>
          <a:r>
            <a:rPr lang="en-US" sz="1600" kern="1200" dirty="0"/>
            <a:t> </a:t>
          </a:r>
          <a:r>
            <a:rPr lang="en-US" sz="1600" kern="1200" dirty="0" err="1"/>
            <a:t>burjua</a:t>
          </a:r>
          <a:r>
            <a:rPr lang="en-US" sz="1600" kern="1200" dirty="0"/>
            <a:t> </a:t>
          </a:r>
          <a:r>
            <a:rPr lang="en-US" sz="1600" kern="1200" dirty="0" err="1"/>
            <a:t>munosabatlari</a:t>
          </a:r>
          <a:r>
            <a:rPr lang="en-US" sz="1600" kern="1200" dirty="0"/>
            <a:t> </a:t>
          </a:r>
          <a:r>
            <a:rPr lang="en-US" sz="1600" kern="1200" dirty="0" err="1"/>
            <a:t>rivojlanishining</a:t>
          </a:r>
          <a:r>
            <a:rPr lang="en-US" sz="1600" kern="1200" dirty="0"/>
            <a:t> </a:t>
          </a:r>
          <a:r>
            <a:rPr lang="en-US" sz="1600" kern="1200" dirty="0" err="1"/>
            <a:t>dastlabki</a:t>
          </a:r>
          <a:r>
            <a:rPr lang="en-US" sz="1600" kern="1200" dirty="0"/>
            <a:t> </a:t>
          </a:r>
          <a:r>
            <a:rPr lang="en-US" sz="1600" kern="1200" dirty="0" err="1"/>
            <a:t>bosqichi</a:t>
          </a:r>
          <a:r>
            <a:rPr lang="en-US" sz="1600" kern="1200" dirty="0"/>
            <a:t> </a:t>
          </a:r>
          <a:r>
            <a:rPr lang="en-US" sz="1600" kern="1200" dirty="0" err="1"/>
            <a:t>bilan</a:t>
          </a:r>
          <a:r>
            <a:rPr lang="en-US" sz="1600" kern="1200" dirty="0"/>
            <a:t> </a:t>
          </a:r>
          <a:r>
            <a:rPr lang="en-US" sz="1600" kern="1200" dirty="0" err="1"/>
            <a:t>shartlangan</a:t>
          </a:r>
          <a:r>
            <a:rPr lang="en-US" sz="1600" kern="1200" dirty="0"/>
            <a:t> </a:t>
          </a:r>
          <a:r>
            <a:rPr lang="en-US" sz="1600" kern="1200" dirty="0" err="1"/>
            <a:t>tarixiy</a:t>
          </a:r>
          <a:r>
            <a:rPr lang="en-US" sz="1600" kern="1200" dirty="0"/>
            <a:t> </a:t>
          </a:r>
          <a:r>
            <a:rPr lang="en-US" sz="1600" kern="1200" dirty="0" err="1"/>
            <a:t>davrni</a:t>
          </a:r>
          <a:r>
            <a:rPr lang="en-US" sz="1600" kern="1200" dirty="0"/>
            <a:t> </a:t>
          </a:r>
          <a:r>
            <a:rPr lang="en-US" sz="1600" kern="1200" dirty="0" err="1"/>
            <a:t>tavsiflash</a:t>
          </a:r>
          <a:r>
            <a:rPr lang="en-US" sz="1600" kern="1200" dirty="0"/>
            <a:t> </a:t>
          </a:r>
          <a:r>
            <a:rPr lang="en-US" sz="1600" kern="1200" dirty="0" err="1"/>
            <a:t>uchun</a:t>
          </a:r>
          <a:r>
            <a:rPr lang="en-US" sz="1600" kern="1200" dirty="0"/>
            <a:t> </a:t>
          </a:r>
          <a:r>
            <a:rPr lang="en-US" sz="1600" kern="1200" dirty="0" err="1"/>
            <a:t>qo‘llanilgan</a:t>
          </a:r>
          <a:r>
            <a:rPr lang="en-US" sz="1600" kern="1200" dirty="0"/>
            <a:t>. </a:t>
          </a:r>
          <a:r>
            <a:rPr lang="en-US" sz="1600" kern="1200" dirty="0" err="1"/>
            <a:t>Ushbu</a:t>
          </a:r>
          <a:r>
            <a:rPr lang="en-US" sz="1600" kern="1200" dirty="0"/>
            <a:t> </a:t>
          </a:r>
          <a:r>
            <a:rPr lang="en-US" sz="1600" kern="1200" dirty="0" err="1"/>
            <a:t>istilohning</a:t>
          </a:r>
          <a:r>
            <a:rPr lang="en-US" sz="1600" kern="1200" dirty="0"/>
            <a:t> </a:t>
          </a:r>
          <a:r>
            <a:rPr lang="en-US" sz="1600" kern="1200" dirty="0" err="1"/>
            <a:t>hozir</a:t>
          </a:r>
          <a:r>
            <a:rPr lang="en-US" sz="1600" kern="1200" dirty="0"/>
            <a:t> biz </a:t>
          </a:r>
          <a:r>
            <a:rPr lang="en-US" sz="1600" kern="1200" dirty="0" err="1"/>
            <a:t>bildirgan</a:t>
          </a:r>
          <a:r>
            <a:rPr lang="en-US" sz="1600" kern="1200" dirty="0"/>
            <a:t> </a:t>
          </a:r>
          <a:r>
            <a:rPr lang="en-US" sz="1600" kern="1200" dirty="0" err="1"/>
            <a:t>maʼnosi</a:t>
          </a:r>
          <a:r>
            <a:rPr lang="en-US" sz="1600" kern="1200" dirty="0"/>
            <a:t> </a:t>
          </a:r>
          <a:r>
            <a:rPr lang="en-US" sz="1600" kern="1200" dirty="0" err="1"/>
            <a:t>farang</a:t>
          </a:r>
          <a:r>
            <a:rPr lang="en-US" sz="1600" kern="1200" dirty="0"/>
            <a:t> </a:t>
          </a:r>
          <a:r>
            <a:rPr lang="en-US" sz="1600" kern="1200" dirty="0" err="1"/>
            <a:t>tarixchisi</a:t>
          </a:r>
          <a:r>
            <a:rPr lang="en-US" sz="1600" kern="1200" dirty="0"/>
            <a:t> </a:t>
          </a:r>
          <a:r>
            <a:rPr lang="en-US" sz="1600" kern="1200" dirty="0" err="1"/>
            <a:t>Jyul</a:t>
          </a:r>
          <a:r>
            <a:rPr lang="en-US" sz="1600" kern="1200" dirty="0"/>
            <a:t> </a:t>
          </a:r>
          <a:r>
            <a:rPr lang="en-US" sz="1600" kern="1200" dirty="0" err="1"/>
            <a:t>Mishle</a:t>
          </a:r>
          <a:r>
            <a:rPr lang="en-US" sz="1600" kern="1200" dirty="0"/>
            <a:t> (1798-1874) </a:t>
          </a:r>
          <a:r>
            <a:rPr lang="en-US" sz="1600" kern="1200" dirty="0" err="1"/>
            <a:t>tomonidan</a:t>
          </a:r>
          <a:r>
            <a:rPr lang="en-US" sz="1600" kern="1200" dirty="0"/>
            <a:t> XIX </a:t>
          </a:r>
          <a:r>
            <a:rPr lang="en-US" sz="1600" kern="1200" dirty="0" err="1"/>
            <a:t>asrda</a:t>
          </a:r>
          <a:r>
            <a:rPr lang="en-US" sz="1600" kern="1200" dirty="0"/>
            <a:t> </a:t>
          </a:r>
          <a:r>
            <a:rPr lang="en-US" sz="1600" kern="1200" dirty="0" err="1"/>
            <a:t>joriy</a:t>
          </a:r>
          <a:r>
            <a:rPr lang="en-US" sz="1600" kern="1200" dirty="0"/>
            <a:t> </a:t>
          </a:r>
          <a:r>
            <a:rPr lang="en-US" sz="1600" kern="1200" dirty="0" err="1"/>
            <a:t>qilindi</a:t>
          </a:r>
          <a:r>
            <a:rPr lang="en-US" sz="1600" kern="1200" dirty="0"/>
            <a:t>.</a:t>
          </a:r>
          <a:endParaRPr lang="ru-RU" sz="1600" kern="1200" dirty="0"/>
        </a:p>
      </dsp:txBody>
      <dsp:txXfrm rot="10800000">
        <a:off x="0" y="2339154"/>
        <a:ext cx="8362950" cy="1534162"/>
      </dsp:txXfrm>
    </dsp:sp>
    <dsp:sp modelId="{D46C6479-874D-4FA0-8CB5-B3BDEAF20B26}">
      <dsp:nvSpPr>
        <dsp:cNvPr id="0" name=""/>
        <dsp:cNvSpPr/>
      </dsp:nvSpPr>
      <dsp:spPr>
        <a:xfrm rot="10800000">
          <a:off x="0" y="1098"/>
          <a:ext cx="8362950" cy="2361084"/>
        </a:xfrm>
        <a:prstGeom prst="upArrowCallout">
          <a:avLst/>
        </a:prstGeom>
        <a:gradFill rotWithShape="1">
          <a:gsLst>
            <a:gs pos="0">
              <a:schemeClr val="accent6">
                <a:tint val="35000"/>
                <a:satMod val="260000"/>
              </a:schemeClr>
            </a:gs>
            <a:gs pos="30000">
              <a:schemeClr val="accent6">
                <a:tint val="38000"/>
                <a:satMod val="260000"/>
              </a:schemeClr>
            </a:gs>
            <a:gs pos="75000">
              <a:schemeClr val="accent6">
                <a:tint val="55000"/>
                <a:satMod val="255000"/>
              </a:schemeClr>
            </a:gs>
            <a:gs pos="100000">
              <a:schemeClr val="accent6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6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“</a:t>
          </a:r>
          <a:r>
            <a:rPr lang="en-US" sz="1600" kern="1200" dirty="0" err="1"/>
            <a:t>Renessans</a:t>
          </a:r>
          <a:r>
            <a:rPr lang="en-US" sz="1600" kern="1200" dirty="0"/>
            <a:t>” </a:t>
          </a:r>
          <a:r>
            <a:rPr lang="en-US" sz="1600" kern="1200" dirty="0" err="1"/>
            <a:t>so‘zi</a:t>
          </a:r>
          <a:r>
            <a:rPr lang="en-US" sz="1600" kern="1200" dirty="0"/>
            <a:t> – </a:t>
          </a:r>
          <a:r>
            <a:rPr lang="en-US" sz="1600" kern="1200" dirty="0" err="1"/>
            <a:t>fransuzcha</a:t>
          </a:r>
          <a:r>
            <a:rPr lang="en-US" sz="1600" kern="1200" dirty="0"/>
            <a:t> “</a:t>
          </a:r>
          <a:r>
            <a:rPr lang="en-US" sz="1600" kern="1200" dirty="0" err="1"/>
            <a:t>Renaissonce</a:t>
          </a:r>
          <a:r>
            <a:rPr lang="en-US" sz="1600" kern="1200" dirty="0"/>
            <a:t>”, </a:t>
          </a:r>
          <a:r>
            <a:rPr lang="en-US" sz="1600" kern="1200" dirty="0" err="1"/>
            <a:t>italyancha</a:t>
          </a:r>
          <a:r>
            <a:rPr lang="en-US" sz="1600" kern="1200" dirty="0"/>
            <a:t> – “</a:t>
          </a:r>
          <a:r>
            <a:rPr lang="en-US" sz="1600" kern="1200" dirty="0" err="1"/>
            <a:t>Rinascimento</a:t>
          </a:r>
          <a:r>
            <a:rPr lang="en-US" sz="1600" kern="1200" dirty="0"/>
            <a:t>” – </a:t>
          </a:r>
          <a:r>
            <a:rPr lang="en-US" sz="1600" kern="1200" dirty="0" err="1"/>
            <a:t>qayta</a:t>
          </a:r>
          <a:r>
            <a:rPr lang="en-US" sz="1600" kern="1200" dirty="0"/>
            <a:t> </a:t>
          </a:r>
          <a:r>
            <a:rPr lang="en-US" sz="1600" kern="1200" dirty="0" err="1"/>
            <a:t>yuzaga</a:t>
          </a:r>
          <a:r>
            <a:rPr lang="en-US" sz="1600" kern="1200" dirty="0"/>
            <a:t> </a:t>
          </a:r>
          <a:r>
            <a:rPr lang="en-US" sz="1600" kern="1200" dirty="0" err="1"/>
            <a:t>kelmoq</a:t>
          </a:r>
          <a:r>
            <a:rPr lang="en-US" sz="1600" kern="1200" dirty="0"/>
            <a:t>, </a:t>
          </a:r>
          <a:r>
            <a:rPr lang="en-US" sz="1600" kern="1200" dirty="0" err="1"/>
            <a:t>yangidan</a:t>
          </a:r>
          <a:r>
            <a:rPr lang="en-US" sz="1600" kern="1200" dirty="0"/>
            <a:t> </a:t>
          </a:r>
          <a:r>
            <a:rPr lang="en-US" sz="1600" kern="1200" dirty="0" err="1"/>
            <a:t>tug‘ilmoq</a:t>
          </a:r>
          <a:r>
            <a:rPr lang="en-US" sz="1600" kern="1200" dirty="0"/>
            <a:t>, </a:t>
          </a:r>
          <a:r>
            <a:rPr lang="en-US" sz="1600" kern="1200" dirty="0" err="1"/>
            <a:t>qayta</a:t>
          </a:r>
          <a:r>
            <a:rPr lang="en-US" sz="1600" kern="1200" dirty="0"/>
            <a:t> </a:t>
          </a:r>
          <a:r>
            <a:rPr lang="en-US" sz="1600" kern="1200" dirty="0" err="1"/>
            <a:t>tirilish</a:t>
          </a:r>
          <a:r>
            <a:rPr lang="en-US" sz="1600" kern="1200" dirty="0"/>
            <a:t>, </a:t>
          </a:r>
          <a:r>
            <a:rPr lang="en-US" sz="1600" kern="1200" dirty="0" err="1"/>
            <a:t>uyg‘onish</a:t>
          </a:r>
          <a:r>
            <a:rPr lang="en-US" sz="1600" kern="1200" dirty="0"/>
            <a:t> – </a:t>
          </a:r>
          <a:r>
            <a:rPr lang="en-US" sz="1600" kern="1200" dirty="0" err="1"/>
            <a:t>degan</a:t>
          </a:r>
          <a:r>
            <a:rPr lang="en-US" sz="1600" kern="1200" dirty="0"/>
            <a:t> </a:t>
          </a:r>
          <a:r>
            <a:rPr lang="en-US" sz="1600" kern="1200" dirty="0" err="1"/>
            <a:t>maʼnolarni</a:t>
          </a:r>
          <a:r>
            <a:rPr lang="en-US" sz="1600" kern="1200" dirty="0"/>
            <a:t> </a:t>
          </a:r>
          <a:r>
            <a:rPr lang="en-US" sz="1600" kern="1200" dirty="0" err="1"/>
            <a:t>anglatadi</a:t>
          </a:r>
          <a:r>
            <a:rPr lang="en-US" sz="1600" kern="1200" dirty="0"/>
            <a:t>. </a:t>
          </a:r>
          <a:endParaRPr lang="ru-RU" sz="1600" kern="1200" dirty="0"/>
        </a:p>
      </dsp:txBody>
      <dsp:txXfrm rot="10800000">
        <a:off x="0" y="1098"/>
        <a:ext cx="8362950" cy="15341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D0751-7B42-4A25-A68A-B697891ADC68}">
      <dsp:nvSpPr>
        <dsp:cNvPr id="0" name=""/>
        <dsp:cNvSpPr/>
      </dsp:nvSpPr>
      <dsp:spPr>
        <a:xfrm>
          <a:off x="0" y="653388"/>
          <a:ext cx="7921625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FEB6B-1D41-44B0-8FD7-E089E376729B}">
      <dsp:nvSpPr>
        <dsp:cNvPr id="0" name=""/>
        <dsp:cNvSpPr/>
      </dsp:nvSpPr>
      <dsp:spPr>
        <a:xfrm>
          <a:off x="396081" y="11866"/>
          <a:ext cx="7129272" cy="1320482"/>
        </a:xfrm>
        <a:prstGeom prst="roundRect">
          <a:avLst/>
        </a:prstGeom>
        <a:gradFill rotWithShape="1">
          <a:gsLst>
            <a:gs pos="0">
              <a:schemeClr val="accent5">
                <a:tint val="35000"/>
                <a:satMod val="260000"/>
              </a:schemeClr>
            </a:gs>
            <a:gs pos="30000">
              <a:schemeClr val="accent5">
                <a:tint val="38000"/>
                <a:satMod val="260000"/>
              </a:schemeClr>
            </a:gs>
            <a:gs pos="75000">
              <a:schemeClr val="accent5">
                <a:tint val="55000"/>
                <a:satMod val="255000"/>
              </a:schemeClr>
            </a:gs>
            <a:gs pos="100000">
              <a:schemeClr val="accent5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5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09593" tIns="0" rIns="20959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IX-XII </a:t>
          </a:r>
          <a:r>
            <a:rPr lang="en-US" sz="1400" b="0" i="0" kern="1200" dirty="0" err="1"/>
            <a:t>asrlarda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jahon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sivilizatsiyasi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tarixiy</a:t>
          </a:r>
          <a:r>
            <a:rPr lang="en-US" sz="1400" b="0" i="0" kern="1200" dirty="0"/>
            <a:t> </a:t>
          </a:r>
          <a:r>
            <a:rPr lang="en-US" sz="1400" b="0" i="0" kern="1200" dirty="0" err="1"/>
            <a:t>taraqqiyoti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davomida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birinchi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bo‘lib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Sharq</a:t>
          </a:r>
          <a:r>
            <a:rPr lang="en-US" sz="1400" b="0" i="0" kern="1200" dirty="0"/>
            <a:t> </a:t>
          </a:r>
          <a:r>
            <a:rPr lang="en-US" sz="1400" b="0" i="0" kern="1200" dirty="0" err="1"/>
            <a:t>mo‘jizasi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ro‘y</a:t>
          </a:r>
          <a:r>
            <a:rPr lang="en-US" sz="1400" b="0" i="0" kern="1200" dirty="0"/>
            <a:t> </a:t>
          </a:r>
          <a:r>
            <a:rPr lang="en-US" sz="1400" b="0" i="0" kern="1200" dirty="0" err="1"/>
            <a:t>berdi</a:t>
          </a:r>
          <a:r>
            <a:rPr lang="en-US" sz="1400" b="0" i="0" kern="1200" dirty="0"/>
            <a:t>. </a:t>
          </a:r>
          <a:r>
            <a:rPr lang="en-US" sz="1400" b="0" i="0" kern="1200" dirty="0" err="1"/>
            <a:t>Huddi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shu</a:t>
          </a:r>
          <a:r>
            <a:rPr lang="en-US" sz="1400" b="0" i="0" kern="1200" dirty="0"/>
            <a:t> </a:t>
          </a:r>
          <a:r>
            <a:rPr lang="en-US" sz="1400" b="0" i="0" kern="1200" dirty="0" err="1"/>
            <a:t>davrda</a:t>
          </a:r>
          <a:r>
            <a:rPr lang="en-US" sz="1400" b="0" i="0" kern="1200" dirty="0"/>
            <a:t>  </a:t>
          </a:r>
          <a:r>
            <a:rPr lang="en-US" sz="1400" b="0" i="0" kern="1200" dirty="0" err="1"/>
            <a:t>qadimgi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Sharq</a:t>
          </a:r>
          <a:r>
            <a:rPr lang="en-US" sz="1400" b="0" i="0" kern="1200" dirty="0"/>
            <a:t> </a:t>
          </a:r>
          <a:r>
            <a:rPr lang="en-US" sz="1400" b="0" i="0" kern="1200" dirty="0" err="1"/>
            <a:t>mintaqasiga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mansub</a:t>
          </a:r>
          <a:r>
            <a:rPr lang="en-US" sz="1400" b="0" i="0" kern="1200" dirty="0"/>
            <a:t>  </a:t>
          </a:r>
          <a:r>
            <a:rPr lang="en-US" sz="1400" b="0" i="0" kern="1200" dirty="0" err="1"/>
            <a:t>Misr</a:t>
          </a:r>
          <a:r>
            <a:rPr lang="en-US" sz="1400" b="0" i="0" kern="1200" dirty="0"/>
            <a:t>, </a:t>
          </a:r>
          <a:r>
            <a:rPr lang="en-US" sz="1400" b="0" i="0" kern="1200" dirty="0" err="1"/>
            <a:t>Mesopotamiya</a:t>
          </a:r>
          <a:r>
            <a:rPr lang="en-US" sz="1400" b="0" i="0" kern="1200" dirty="0"/>
            <a:t>, </a:t>
          </a:r>
          <a:r>
            <a:rPr lang="en-US" sz="1400" b="0" i="0" kern="1200" dirty="0" err="1"/>
            <a:t>Hindiston</a:t>
          </a:r>
          <a:r>
            <a:rPr lang="en-US" sz="1400" b="0" i="0" kern="1200" dirty="0"/>
            <a:t>, </a:t>
          </a:r>
          <a:r>
            <a:rPr lang="ru-RU" sz="1400" b="0" i="0" kern="1200" dirty="0"/>
            <a:t>Х</a:t>
          </a:r>
          <a:r>
            <a:rPr lang="en-US" sz="1400" b="0" i="0" kern="1200" dirty="0" err="1"/>
            <a:t>itoy</a:t>
          </a:r>
          <a:r>
            <a:rPr lang="en-US" sz="1400" b="0" i="0" kern="1200" dirty="0"/>
            <a:t>, </a:t>
          </a:r>
          <a:r>
            <a:rPr lang="en-US" sz="1400" b="0" i="0" kern="1200" dirty="0" err="1"/>
            <a:t>Markaziy</a:t>
          </a:r>
          <a:r>
            <a:rPr lang="en-US" sz="1400" b="0" i="0" kern="1200" dirty="0"/>
            <a:t> </a:t>
          </a:r>
          <a:r>
            <a:rPr lang="en-US" sz="1400" b="0" i="0" kern="1200" dirty="0" err="1"/>
            <a:t>Osiyo</a:t>
          </a:r>
          <a:r>
            <a:rPr lang="en-US" sz="1400" b="0" i="0" kern="1200" dirty="0"/>
            <a:t> </a:t>
          </a:r>
          <a:r>
            <a:rPr lang="en-US" sz="1400" b="0" i="0" kern="1200" dirty="0" err="1"/>
            <a:t>hududlari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insoniyat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sivilizatsiyasining</a:t>
          </a:r>
          <a:r>
            <a:rPr lang="en-US" sz="1400" b="0" i="0" kern="1200" dirty="0"/>
            <a:t> ilk </a:t>
          </a:r>
          <a:r>
            <a:rPr lang="en-US" sz="1400" b="0" i="0" kern="1200" dirty="0" err="1"/>
            <a:t>sarchashmalari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sifatida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shakllandi</a:t>
          </a:r>
          <a:r>
            <a:rPr lang="en-US" sz="1400" b="0" i="0" kern="1200" dirty="0"/>
            <a:t>.</a:t>
          </a:r>
          <a:endParaRPr lang="ru-RU" sz="1400" kern="1200" dirty="0"/>
        </a:p>
      </dsp:txBody>
      <dsp:txXfrm>
        <a:off x="460542" y="76327"/>
        <a:ext cx="7000350" cy="1191560"/>
      </dsp:txXfrm>
    </dsp:sp>
    <dsp:sp modelId="{4FFB1D30-77A9-48BC-8447-A87437E82176}">
      <dsp:nvSpPr>
        <dsp:cNvPr id="0" name=""/>
        <dsp:cNvSpPr/>
      </dsp:nvSpPr>
      <dsp:spPr>
        <a:xfrm>
          <a:off x="0" y="2739948"/>
          <a:ext cx="7921625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1A2997-C726-4880-8154-FB78A093E932}">
      <dsp:nvSpPr>
        <dsp:cNvPr id="0" name=""/>
        <dsp:cNvSpPr/>
      </dsp:nvSpPr>
      <dsp:spPr>
        <a:xfrm>
          <a:off x="396081" y="2060988"/>
          <a:ext cx="7320080" cy="1357920"/>
        </a:xfrm>
        <a:prstGeom prst="roundRect">
          <a:avLst/>
        </a:prstGeom>
        <a:gradFill rotWithShape="1">
          <a:gsLst>
            <a:gs pos="0">
              <a:schemeClr val="accent5">
                <a:shade val="63000"/>
                <a:satMod val="165000"/>
              </a:schemeClr>
            </a:gs>
            <a:gs pos="30000">
              <a:schemeClr val="accent5">
                <a:shade val="58000"/>
                <a:satMod val="165000"/>
              </a:schemeClr>
            </a:gs>
            <a:gs pos="75000">
              <a:schemeClr val="accent5">
                <a:shade val="30000"/>
                <a:satMod val="175000"/>
              </a:schemeClr>
            </a:gs>
            <a:gs pos="100000">
              <a:schemeClr val="accent5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9593" tIns="0" rIns="20959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>
              <a:solidFill>
                <a:schemeClr val="bg1"/>
              </a:solidFill>
            </a:rPr>
            <a:t>VII </a:t>
          </a:r>
          <a:r>
            <a:rPr lang="en-US" sz="1400" b="0" i="0" kern="1200" dirty="0" err="1">
              <a:solidFill>
                <a:schemeClr val="bg1"/>
              </a:solidFill>
            </a:rPr>
            <a:t>asrdan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boshlab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arab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dunyosida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islom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bayrog</a:t>
          </a:r>
          <a:r>
            <a:rPr lang="en-US" sz="1400" b="0" i="0" kern="1200" dirty="0" err="1"/>
            <a:t>‘</a:t>
          </a:r>
          <a:r>
            <a:rPr lang="en-US" sz="1400" b="0" i="0" kern="1200" dirty="0" err="1">
              <a:solidFill>
                <a:schemeClr val="bg1"/>
              </a:solidFill>
            </a:rPr>
            <a:t>i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ostida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vujudga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kelgan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xalifalik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davlati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qisqa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tarixiy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davr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ichida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ko’pgina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hududlarni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egallab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ularda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nisbatan</a:t>
          </a:r>
          <a:r>
            <a:rPr lang="en-US" sz="1400" b="0" i="0" kern="1200" dirty="0">
              <a:solidFill>
                <a:schemeClr val="bg1"/>
              </a:solidFill>
            </a:rPr>
            <a:t> yagona </a:t>
          </a:r>
          <a:r>
            <a:rPr lang="en-US" sz="1400" b="0" i="0" kern="1200" dirty="0" err="1">
              <a:solidFill>
                <a:schemeClr val="bg1"/>
              </a:solidFill>
            </a:rPr>
            <a:t>iqtisodiy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va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madaniy-ma’naviy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makon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yaratishga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muvaffaq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bo</a:t>
          </a:r>
          <a:r>
            <a:rPr lang="en-US" sz="1400" b="0" i="0" kern="1200" dirty="0" err="1"/>
            <a:t>‘</a:t>
          </a:r>
          <a:r>
            <a:rPr lang="en-US" sz="1400" b="0" i="0" kern="1200" dirty="0" err="1">
              <a:solidFill>
                <a:schemeClr val="bg1"/>
              </a:solidFill>
            </a:rPr>
            <a:t>ldi</a:t>
          </a:r>
          <a:r>
            <a:rPr lang="en-US" sz="1400" b="0" i="0" kern="1200" dirty="0">
              <a:solidFill>
                <a:schemeClr val="bg1"/>
              </a:solidFill>
            </a:rPr>
            <a:t>. </a:t>
          </a:r>
          <a:r>
            <a:rPr lang="en-US" sz="1400" b="0" i="0" kern="1200" dirty="0" err="1">
              <a:solidFill>
                <a:schemeClr val="bg1"/>
              </a:solidFill>
            </a:rPr>
            <a:t>Bunday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hollar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Sharq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Uyg</a:t>
          </a:r>
          <a:r>
            <a:rPr lang="en-US" sz="1400" b="0" i="0" kern="1200" dirty="0" err="1"/>
            <a:t>‘</a:t>
          </a:r>
          <a:r>
            <a:rPr lang="en-US" sz="1400" b="0" i="0" kern="1200" dirty="0" err="1">
              <a:solidFill>
                <a:schemeClr val="bg1"/>
              </a:solidFill>
            </a:rPr>
            <a:t>onish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jarayoniga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va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ayniqsa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arab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dunyosi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bilan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tutashgan</a:t>
          </a:r>
          <a:r>
            <a:rPr lang="en-US" sz="1400" b="0" i="0" kern="1200" dirty="0">
              <a:solidFill>
                <a:schemeClr val="bg1"/>
              </a:solidFill>
            </a:rPr>
            <a:t>  </a:t>
          </a:r>
          <a:r>
            <a:rPr lang="en-US" sz="1400" b="0" i="0" kern="1200" dirty="0" err="1">
              <a:solidFill>
                <a:schemeClr val="bg1"/>
              </a:solidFill>
            </a:rPr>
            <a:t>Markaziy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Osiyo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hududlariga</a:t>
          </a:r>
          <a:r>
            <a:rPr lang="en-US" sz="1400" b="0" i="0" kern="1200" dirty="0">
              <a:solidFill>
                <a:schemeClr val="bg1"/>
              </a:solidFill>
            </a:rPr>
            <a:t> ham </a:t>
          </a:r>
          <a:r>
            <a:rPr lang="en-US" sz="1400" b="0" i="0" kern="1200" dirty="0" err="1">
              <a:solidFill>
                <a:schemeClr val="bg1"/>
              </a:solidFill>
            </a:rPr>
            <a:t>jiddiy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ta’sir</a:t>
          </a:r>
          <a:r>
            <a:rPr lang="en-US" sz="1400" b="0" i="0" kern="1200" dirty="0">
              <a:solidFill>
                <a:schemeClr val="bg1"/>
              </a:solidFill>
            </a:rPr>
            <a:t> </a:t>
          </a:r>
          <a:r>
            <a:rPr lang="en-US" sz="1400" b="0" i="0" kern="1200" dirty="0" err="1">
              <a:solidFill>
                <a:schemeClr val="bg1"/>
              </a:solidFill>
            </a:rPr>
            <a:t>ko</a:t>
          </a:r>
          <a:r>
            <a:rPr lang="en-US" sz="1400" b="0" i="0" kern="1200" dirty="0" err="1"/>
            <a:t>‘</a:t>
          </a:r>
          <a:r>
            <a:rPr lang="en-US" sz="1400" b="0" i="0" kern="1200" dirty="0" err="1">
              <a:solidFill>
                <a:schemeClr val="bg1"/>
              </a:solidFill>
            </a:rPr>
            <a:t>rsatdi</a:t>
          </a:r>
          <a:r>
            <a:rPr lang="en-US" sz="1400" b="0" i="0" kern="1200" dirty="0">
              <a:solidFill>
                <a:schemeClr val="bg1"/>
              </a:solidFill>
            </a:rPr>
            <a:t>.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462369" y="2127276"/>
        <a:ext cx="7187504" cy="1225344"/>
      </dsp:txXfrm>
    </dsp:sp>
    <dsp:sp modelId="{B0D35344-C3E1-4191-A85E-71F50084A2DC}">
      <dsp:nvSpPr>
        <dsp:cNvPr id="0" name=""/>
        <dsp:cNvSpPr/>
      </dsp:nvSpPr>
      <dsp:spPr>
        <a:xfrm>
          <a:off x="0" y="4826508"/>
          <a:ext cx="7921625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D2C57A-F691-4D8C-8DDC-2777358FA806}">
      <dsp:nvSpPr>
        <dsp:cNvPr id="0" name=""/>
        <dsp:cNvSpPr/>
      </dsp:nvSpPr>
      <dsp:spPr>
        <a:xfrm>
          <a:off x="396081" y="4147548"/>
          <a:ext cx="7169252" cy="1357920"/>
        </a:xfrm>
        <a:prstGeom prst="roundRect">
          <a:avLst/>
        </a:prstGeom>
        <a:gradFill rotWithShape="1">
          <a:gsLst>
            <a:gs pos="0">
              <a:schemeClr val="accent1">
                <a:tint val="35000"/>
                <a:satMod val="260000"/>
              </a:schemeClr>
            </a:gs>
            <a:gs pos="30000">
              <a:schemeClr val="accent1">
                <a:tint val="38000"/>
                <a:satMod val="260000"/>
              </a:schemeClr>
            </a:gs>
            <a:gs pos="75000">
              <a:schemeClr val="accent1">
                <a:tint val="55000"/>
                <a:satMod val="255000"/>
              </a:schemeClr>
            </a:gs>
            <a:gs pos="100000">
              <a:schemeClr val="accent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9593" tIns="0" rIns="20959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/>
            <a:t>IX-XII </a:t>
          </a:r>
          <a:r>
            <a:rPr lang="en-US" sz="1400" b="0" i="0" kern="1200" dirty="0" err="1"/>
            <a:t>asrlar</a:t>
          </a:r>
          <a:r>
            <a:rPr lang="en-US" sz="1400" b="0" i="0" kern="1200" dirty="0"/>
            <a:t> </a:t>
          </a:r>
          <a:r>
            <a:rPr lang="en-US" sz="1400" b="0" i="0" kern="1200" dirty="0" err="1"/>
            <a:t>davomida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xalifalik</a:t>
          </a:r>
          <a:r>
            <a:rPr lang="en-US" sz="1400" b="0" i="0" kern="1200" dirty="0"/>
            <a:t> </a:t>
          </a:r>
          <a:r>
            <a:rPr lang="en-US" sz="1400" b="0" i="0" kern="1200" dirty="0" err="1"/>
            <a:t>tasarrufidagi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mamlakatlarda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islomiy</a:t>
          </a:r>
          <a:r>
            <a:rPr lang="en-US" sz="1400" b="0" i="0" kern="1200" dirty="0"/>
            <a:t> </a:t>
          </a:r>
          <a:r>
            <a:rPr lang="en-US" sz="1400" b="0" i="0" kern="1200" dirty="0" err="1"/>
            <a:t>hamda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dunyoviy</a:t>
          </a:r>
          <a:r>
            <a:rPr lang="en-US" sz="1400" b="0" i="0" kern="1200" dirty="0"/>
            <a:t> </a:t>
          </a:r>
          <a:r>
            <a:rPr lang="en-US" sz="1400" b="0" i="0" kern="1200" dirty="0" err="1"/>
            <a:t>madaniyatning</a:t>
          </a:r>
          <a:r>
            <a:rPr lang="en-US" sz="1400" b="0" i="0" kern="1200" dirty="0"/>
            <a:t> </a:t>
          </a:r>
          <a:r>
            <a:rPr lang="en-US" sz="1400" b="0" i="0" kern="1200" dirty="0" err="1"/>
            <a:t>yonma</a:t>
          </a:r>
          <a:r>
            <a:rPr lang="en-US" sz="1400" b="0" i="0" kern="1200" dirty="0"/>
            <a:t>-yon </a:t>
          </a:r>
          <a:r>
            <a:rPr lang="en-US" sz="1400" b="0" i="0" kern="1200" dirty="0" err="1"/>
            <a:t>rivojlanishiga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keng</a:t>
          </a:r>
          <a:r>
            <a:rPr lang="en-US" sz="1400" b="0" i="0" kern="1200" dirty="0"/>
            <a:t> </a:t>
          </a:r>
          <a:r>
            <a:rPr lang="en-US" sz="1400" b="0" i="0" kern="1200" dirty="0" err="1"/>
            <a:t>yo‘l</a:t>
          </a:r>
          <a:r>
            <a:rPr lang="en-US" sz="1400" b="0" i="0" kern="1200" dirty="0"/>
            <a:t> </a:t>
          </a:r>
          <a:r>
            <a:rPr lang="en-US" sz="1400" b="0" i="0" kern="1200" dirty="0" err="1"/>
            <a:t>ochildiki</a:t>
          </a:r>
          <a:r>
            <a:rPr lang="en-US" sz="1400" b="0" i="0" kern="1200" dirty="0"/>
            <a:t>, </a:t>
          </a:r>
          <a:r>
            <a:rPr lang="en-US" sz="1400" b="0" i="0" kern="1200" dirty="0" err="1"/>
            <a:t>bu</a:t>
          </a:r>
          <a:r>
            <a:rPr lang="en-US" sz="1400" b="0" i="0" kern="1200" dirty="0"/>
            <a:t> </a:t>
          </a:r>
          <a:r>
            <a:rPr lang="en-US" sz="1400" b="0" i="0" kern="1200" dirty="0" err="1"/>
            <a:t>hol</a:t>
          </a:r>
          <a:r>
            <a:rPr lang="en-US" sz="1400" b="0" i="0" kern="1200" dirty="0"/>
            <a:t> </a:t>
          </a:r>
          <a:r>
            <a:rPr lang="en-US" sz="1400" b="0" i="0" kern="1200" dirty="0" err="1"/>
            <a:t>oxir-oqibatda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Sharq</a:t>
          </a:r>
          <a:r>
            <a:rPr lang="en-US" sz="1400" b="0" i="0" kern="1200" dirty="0"/>
            <a:t> </a:t>
          </a:r>
          <a:r>
            <a:rPr lang="en-US" sz="1400" b="0" i="0" kern="1200" dirty="0" err="1"/>
            <a:t>dunyosini</a:t>
          </a:r>
          <a:r>
            <a:rPr lang="en-US" sz="1400" b="0" i="0" kern="1200" dirty="0"/>
            <a:t> </a:t>
          </a:r>
          <a:r>
            <a:rPr lang="en-US" sz="1400" b="0" i="0" kern="1200" dirty="0" err="1"/>
            <a:t>ulkan</a:t>
          </a:r>
          <a:r>
            <a:rPr lang="en-US" sz="1400" b="0" i="0" kern="1200" dirty="0"/>
            <a:t> </a:t>
          </a:r>
          <a:r>
            <a:rPr lang="en-US" sz="1400" b="0" i="0" kern="1200" dirty="0" err="1"/>
            <a:t>o‘zgarishlarga</a:t>
          </a:r>
          <a:r>
            <a:rPr lang="en-US" sz="1400" b="0" i="0" kern="1200" dirty="0"/>
            <a:t> </a:t>
          </a:r>
          <a:r>
            <a:rPr lang="en-US" sz="1400" b="0" i="0" kern="1200" dirty="0" err="1"/>
            <a:t>olib</a:t>
          </a:r>
          <a:r>
            <a:rPr lang="en-US" sz="1400" b="0" i="0" kern="1200" dirty="0"/>
            <a:t> </a:t>
          </a:r>
          <a:r>
            <a:rPr lang="en-US" sz="1400" b="0" i="0" kern="1200" dirty="0" err="1"/>
            <a:t>keldi</a:t>
          </a:r>
          <a:r>
            <a:rPr lang="en-US" sz="1400" b="0" i="0" kern="1200" dirty="0"/>
            <a:t>.</a:t>
          </a:r>
          <a:endParaRPr lang="ru-RU" sz="1400" kern="1200" dirty="0"/>
        </a:p>
      </dsp:txBody>
      <dsp:txXfrm>
        <a:off x="462369" y="4213836"/>
        <a:ext cx="7036676" cy="12253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EC70D-7F2C-4C4C-AAD2-944E8B496F2B}">
      <dsp:nvSpPr>
        <dsp:cNvPr id="0" name=""/>
        <dsp:cNvSpPr/>
      </dsp:nvSpPr>
      <dsp:spPr>
        <a:xfrm rot="10800000">
          <a:off x="1570170" y="989"/>
          <a:ext cx="5588463" cy="650199"/>
        </a:xfrm>
        <a:prstGeom prst="homePlate">
          <a:avLst/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86720" tIns="38100" rIns="7112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/>
            <a:t>(783, </a:t>
          </a:r>
          <a:r>
            <a:rPr lang="en-US" sz="1000" b="0" i="0" kern="1200" dirty="0" err="1">
              <a:hlinkClick xmlns:r="http://schemas.openxmlformats.org/officeDocument/2006/relationships" r:id="rId1" tooltip="Xiva"/>
            </a:rPr>
            <a:t>Xiva</a:t>
          </a:r>
          <a:r>
            <a:rPr lang="en-US" sz="1000" b="0" i="0" kern="1200" dirty="0"/>
            <a:t> — 850, </a:t>
          </a:r>
          <a:r>
            <a:rPr lang="en-US" sz="1000" b="0" i="0" kern="1200" dirty="0" err="1">
              <a:hlinkClick xmlns:r="http://schemas.openxmlformats.org/officeDocument/2006/relationships" r:id="rId2" tooltip="Bagʻdod"/>
            </a:rPr>
            <a:t>Bagʻdod</a:t>
          </a:r>
          <a:r>
            <a:rPr lang="en-US" sz="1000" b="0" i="0" kern="1200" dirty="0"/>
            <a:t>) — </a:t>
          </a:r>
          <a:r>
            <a:rPr lang="en-US" sz="1000" b="0" i="0" kern="1200" dirty="0" err="1"/>
            <a:t>xorazmlik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3" tooltip="Matematik"/>
            </a:rPr>
            <a:t>matematik</a:t>
          </a:r>
          <a:r>
            <a:rPr lang="en-US" sz="1000" b="0" i="0" kern="1200" dirty="0"/>
            <a:t>, </a:t>
          </a:r>
          <a:r>
            <a:rPr lang="en-US" sz="1000" b="0" i="0" kern="1200" dirty="0" err="1">
              <a:hlinkClick xmlns:r="http://schemas.openxmlformats.org/officeDocument/2006/relationships" r:id="rId4" tooltip="Astronom"/>
            </a:rPr>
            <a:t>astronom</a:t>
          </a:r>
          <a:r>
            <a:rPr lang="en-US" sz="1000" b="0" i="0" kern="1200" dirty="0"/>
            <a:t>, </a:t>
          </a:r>
          <a:r>
            <a:rPr lang="en-US" sz="1000" b="0" i="0" kern="1200" dirty="0" err="1"/>
            <a:t>geograf</a:t>
          </a:r>
          <a:r>
            <a:rPr lang="en-US" sz="1000" b="0" i="0" kern="1200" dirty="0"/>
            <a:t>, fan </a:t>
          </a:r>
          <a:r>
            <a:rPr lang="en-US" sz="1000" b="0" i="0" kern="1200" dirty="0" err="1"/>
            <a:t>tarixidagi</a:t>
          </a:r>
          <a:r>
            <a:rPr lang="en-US" sz="1000" b="0" i="0" kern="1200" dirty="0"/>
            <a:t> ilk </a:t>
          </a:r>
          <a:r>
            <a:rPr lang="en-US" sz="1000" b="0" i="0" kern="1200" dirty="0" err="1"/>
            <a:t>qomusiy</a:t>
          </a:r>
          <a:r>
            <a:rPr lang="en-US" sz="1000" b="0" i="0" kern="1200" dirty="0"/>
            <a:t> </a:t>
          </a:r>
          <a:r>
            <a:rPr lang="en-US" sz="1000" b="0" i="0" kern="1200" dirty="0" err="1"/>
            <a:t>olimlardan</a:t>
          </a:r>
          <a:r>
            <a:rPr lang="en-US" sz="1000" b="0" i="0" kern="1200" dirty="0"/>
            <a:t>.</a:t>
          </a:r>
          <a:endParaRPr lang="ru-RU" sz="1000" kern="1200" dirty="0"/>
        </a:p>
      </dsp:txBody>
      <dsp:txXfrm rot="10800000">
        <a:off x="1732720" y="989"/>
        <a:ext cx="5425913" cy="650199"/>
      </dsp:txXfrm>
    </dsp:sp>
    <dsp:sp modelId="{B98583FB-6CC3-4DA6-8A45-82A3AF859434}">
      <dsp:nvSpPr>
        <dsp:cNvPr id="0" name=""/>
        <dsp:cNvSpPr/>
      </dsp:nvSpPr>
      <dsp:spPr>
        <a:xfrm>
          <a:off x="1245070" y="989"/>
          <a:ext cx="650199" cy="650199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CD0601-1FCC-4647-8309-C54DD802C776}">
      <dsp:nvSpPr>
        <dsp:cNvPr id="0" name=""/>
        <dsp:cNvSpPr/>
      </dsp:nvSpPr>
      <dsp:spPr>
        <a:xfrm rot="10800000">
          <a:off x="1570170" y="845278"/>
          <a:ext cx="5588463" cy="650199"/>
        </a:xfrm>
        <a:prstGeom prst="homePlate">
          <a:avLst/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86720" tIns="38100" rIns="7112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i="0" kern="1200" dirty="0" err="1"/>
            <a:t>Farobiy</a:t>
          </a:r>
          <a:r>
            <a:rPr lang="en-US" sz="1000" b="0" i="0" kern="1200" dirty="0"/>
            <a:t> (</a:t>
          </a:r>
          <a:r>
            <a:rPr lang="en-US" sz="1000" b="0" i="0" kern="1200" dirty="0" err="1"/>
            <a:t>taxallusi</a:t>
          </a:r>
          <a:r>
            <a:rPr lang="en-US" sz="1000" b="0" i="0" kern="1200" dirty="0"/>
            <a:t>; </a:t>
          </a:r>
          <a:r>
            <a:rPr lang="en-US" sz="1000" b="0" i="0" kern="1200" dirty="0" err="1"/>
            <a:t>toʻliq</a:t>
          </a:r>
          <a:r>
            <a:rPr lang="en-US" sz="1000" b="0" i="0" kern="1200" dirty="0"/>
            <a:t> </a:t>
          </a:r>
          <a:r>
            <a:rPr lang="en-US" sz="1000" b="0" i="0" kern="1200" dirty="0" err="1"/>
            <a:t>nomi</a:t>
          </a:r>
          <a:r>
            <a:rPr lang="en-US" sz="1000" b="0" i="0" kern="1200" dirty="0"/>
            <a:t> </a:t>
          </a:r>
          <a:r>
            <a:rPr lang="en-US" sz="1000" b="1" i="0" kern="1200" dirty="0"/>
            <a:t>Abu Nasr Muhammad </a:t>
          </a:r>
          <a:r>
            <a:rPr lang="en-US" sz="1000" b="1" i="0" kern="1200" dirty="0" err="1"/>
            <a:t>ibn</a:t>
          </a:r>
          <a:r>
            <a:rPr lang="en-US" sz="1000" b="1" i="0" kern="1200" dirty="0"/>
            <a:t> Muhammad </a:t>
          </a:r>
          <a:r>
            <a:rPr lang="en-US" sz="1000" b="1" i="0" kern="1200" dirty="0" err="1"/>
            <a:t>ibn</a:t>
          </a:r>
          <a:r>
            <a:rPr lang="en-US" sz="1000" b="1" i="0" kern="1200" dirty="0"/>
            <a:t> </a:t>
          </a:r>
          <a:r>
            <a:rPr lang="en-US" sz="1000" b="1" i="0" kern="1200" dirty="0" err="1"/>
            <a:t>Uzlugʻ</a:t>
          </a:r>
          <a:r>
            <a:rPr lang="en-US" sz="1000" b="1" i="0" kern="1200" dirty="0"/>
            <a:t> </a:t>
          </a:r>
          <a:r>
            <a:rPr lang="en-US" sz="1000" b="1" i="0" kern="1200" dirty="0" err="1"/>
            <a:t>Tarxon</a:t>
          </a:r>
          <a:r>
            <a:rPr lang="en-US" sz="1000" b="1" i="0" kern="1200" dirty="0"/>
            <a:t> </a:t>
          </a:r>
          <a:r>
            <a:rPr lang="en-US" sz="1000" b="1" i="0" kern="1200" dirty="0" err="1"/>
            <a:t>Forobiy</a:t>
          </a:r>
          <a:r>
            <a:rPr lang="en-US" sz="1000" b="0" i="0" kern="1200" dirty="0"/>
            <a:t>) (873, </a:t>
          </a:r>
          <a:r>
            <a:rPr lang="en-US" sz="1000" b="0" i="0" kern="1200" dirty="0" err="1"/>
            <a:t>Farob</a:t>
          </a:r>
          <a:r>
            <a:rPr lang="en-US" sz="1000" b="0" i="0" kern="1200" dirty="0"/>
            <a:t> </a:t>
          </a:r>
          <a:r>
            <a:rPr lang="en-US" sz="1000" b="0" i="0" kern="1200" dirty="0" err="1"/>
            <a:t>shahri</a:t>
          </a:r>
          <a:r>
            <a:rPr lang="en-US" sz="1000" b="0" i="0" kern="1200" dirty="0"/>
            <a:t> — 950, </a:t>
          </a:r>
          <a:r>
            <a:rPr lang="en-US" sz="1000" b="0" i="0" kern="1200" dirty="0" err="1">
              <a:hlinkClick xmlns:r="http://schemas.openxmlformats.org/officeDocument/2006/relationships" r:id="rId6" tooltip="Damashq"/>
            </a:rPr>
            <a:t>Damashq</a:t>
          </a:r>
          <a:r>
            <a:rPr lang="en-US" sz="1000" b="0" i="0" kern="1200" dirty="0"/>
            <a:t>) — </a:t>
          </a:r>
          <a:r>
            <a:rPr lang="en-US" sz="1000" b="0" i="0" kern="1200" dirty="0" err="1">
              <a:hlinkClick xmlns:r="http://schemas.openxmlformats.org/officeDocument/2006/relationships" r:id="rId7" tooltip="Oʻrta Osiyo"/>
            </a:rPr>
            <a:t>Oʻrta</a:t>
          </a:r>
          <a:r>
            <a:rPr lang="en-US" sz="1000" b="0" i="0" kern="1200" dirty="0">
              <a:hlinkClick xmlns:r="http://schemas.openxmlformats.org/officeDocument/2006/relationships" r:id="rId7" tooltip="Oʻrta Osiyo"/>
            </a:rPr>
            <a:t> </a:t>
          </a:r>
          <a:r>
            <a:rPr lang="en-US" sz="1000" b="0" i="0" kern="1200" dirty="0" err="1">
              <a:hlinkClick xmlns:r="http://schemas.openxmlformats.org/officeDocument/2006/relationships" r:id="rId7" tooltip="Oʻrta Osiyo"/>
            </a:rPr>
            <a:t>Osiyoning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mutafakkiri</a:t>
          </a:r>
          <a:r>
            <a:rPr lang="en-US" sz="1000" b="0" i="0" kern="1200" dirty="0"/>
            <a:t> </a:t>
          </a:r>
          <a:r>
            <a:rPr lang="en-US" sz="1000" b="0" i="0" kern="1200" dirty="0" err="1"/>
            <a:t>va</a:t>
          </a:r>
          <a:r>
            <a:rPr lang="en-US" sz="1000" b="0" i="0" kern="1200" dirty="0"/>
            <a:t> </a:t>
          </a:r>
          <a:r>
            <a:rPr lang="en-US" sz="1000" b="0" i="0" kern="1200" dirty="0" err="1"/>
            <a:t>qomusiy</a:t>
          </a:r>
          <a:r>
            <a:rPr lang="en-US" sz="1000" b="0" i="0" kern="1200" dirty="0"/>
            <a:t> </a:t>
          </a:r>
          <a:r>
            <a:rPr lang="en-US" sz="1000" b="0" i="0" kern="1200" dirty="0" err="1"/>
            <a:t>olimi</a:t>
          </a:r>
          <a:endParaRPr lang="ru-RU" sz="1000" kern="1200" dirty="0"/>
        </a:p>
      </dsp:txBody>
      <dsp:txXfrm rot="10800000">
        <a:off x="1732720" y="845278"/>
        <a:ext cx="5425913" cy="650199"/>
      </dsp:txXfrm>
    </dsp:sp>
    <dsp:sp modelId="{88F0E8F5-1C17-45B2-97F3-02B2E977A4F6}">
      <dsp:nvSpPr>
        <dsp:cNvPr id="0" name=""/>
        <dsp:cNvSpPr/>
      </dsp:nvSpPr>
      <dsp:spPr>
        <a:xfrm>
          <a:off x="1245070" y="845278"/>
          <a:ext cx="650199" cy="650199"/>
        </a:xfrm>
        <a:prstGeom prst="ellipse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FB875-CF75-4386-9500-735EA82CD6F1}">
      <dsp:nvSpPr>
        <dsp:cNvPr id="0" name=""/>
        <dsp:cNvSpPr/>
      </dsp:nvSpPr>
      <dsp:spPr>
        <a:xfrm rot="10800000">
          <a:off x="1931855" y="1684373"/>
          <a:ext cx="5270144" cy="650199"/>
        </a:xfrm>
        <a:prstGeom prst="homePlate">
          <a:avLst/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86720" tIns="38100" rIns="71120" bIns="381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i="0" kern="1200" dirty="0"/>
            <a:t>Abu </a:t>
          </a:r>
          <a:r>
            <a:rPr lang="en-US" sz="1000" b="1" i="0" kern="1200" dirty="0" err="1"/>
            <a:t>Rayhon</a:t>
          </a:r>
          <a:r>
            <a:rPr lang="en-US" sz="1000" b="1" i="0" kern="1200" dirty="0"/>
            <a:t> Muhammad ibn Ahmad Al-</a:t>
          </a:r>
          <a:r>
            <a:rPr lang="en-US" sz="1000" b="1" i="0" kern="1200" dirty="0" err="1"/>
            <a:t>Beruniy</a:t>
          </a:r>
          <a:r>
            <a:rPr lang="en-US" sz="1000" b="0" i="0" kern="1200" dirty="0"/>
            <a:t>  ( </a:t>
          </a:r>
          <a:r>
            <a:rPr lang="en-US" sz="1000" b="0" i="0" kern="1200" dirty="0">
              <a:hlinkClick xmlns:r="http://schemas.openxmlformats.org/officeDocument/2006/relationships" r:id="rId9" tooltip="973"/>
            </a:rPr>
            <a:t>973</a:t>
          </a:r>
          <a:r>
            <a:rPr lang="en-US" sz="1000" b="0" i="0" kern="1200" dirty="0"/>
            <a:t>, </a:t>
          </a:r>
          <a:r>
            <a:rPr lang="en-US" sz="1000" b="0" i="0" kern="1200" dirty="0">
              <a:hlinkClick xmlns:r="http://schemas.openxmlformats.org/officeDocument/2006/relationships" r:id="rId10" tooltip="Kat"/>
            </a:rPr>
            <a:t>Kat</a:t>
          </a:r>
          <a:r>
            <a:rPr lang="en-US" sz="1000" b="0" i="0" kern="1200" dirty="0"/>
            <a:t> (</a:t>
          </a:r>
          <a:r>
            <a:rPr lang="en-US" sz="1000" b="0" i="0" kern="1200" dirty="0" err="1"/>
            <a:t>hozirgi</a:t>
          </a:r>
          <a:r>
            <a:rPr lang="en-US" sz="1000" b="0" i="0" kern="1200" dirty="0"/>
            <a:t> </a:t>
          </a:r>
          <a:r>
            <a:rPr lang="en-US" sz="1000" b="0" i="0" kern="1200" dirty="0" err="1"/>
            <a:t>Qoraqalpogʻistonning</a:t>
          </a:r>
          <a:r>
            <a:rPr lang="en-US" sz="1000" b="0" i="0" kern="1200" dirty="0"/>
            <a:t> </a:t>
          </a:r>
          <a:r>
            <a:rPr lang="en-US" sz="1000" b="0" i="0" kern="1200" dirty="0" err="1"/>
            <a:t>Beruniy</a:t>
          </a:r>
          <a:r>
            <a:rPr lang="en-US" sz="1000" b="0" i="0" kern="1200" dirty="0"/>
            <a:t> </a:t>
          </a:r>
          <a:r>
            <a:rPr lang="en-US" sz="1000" b="0" i="0" kern="1200" dirty="0" err="1"/>
            <a:t>tumani</a:t>
          </a:r>
          <a:r>
            <a:rPr lang="en-US" sz="1000" b="0" i="0" kern="1200" dirty="0"/>
            <a:t>), </a:t>
          </a:r>
          <a:r>
            <a:rPr lang="en-US" sz="1000" b="0" i="0" kern="1200" dirty="0" err="1">
              <a:hlinkClick xmlns:r="http://schemas.openxmlformats.org/officeDocument/2006/relationships" r:id="rId11" tooltip="Xorazm"/>
            </a:rPr>
            <a:t>Xorazm</a:t>
          </a:r>
          <a:r>
            <a:rPr lang="en-US" sz="1000" b="0" i="0" kern="1200" dirty="0"/>
            <a:t>, — </a:t>
          </a:r>
          <a:r>
            <a:rPr lang="en-US" sz="1000" b="0" i="0" kern="1200" dirty="0">
              <a:hlinkClick xmlns:r="http://schemas.openxmlformats.org/officeDocument/2006/relationships" r:id="rId12" tooltip="13-dekabr"/>
            </a:rPr>
            <a:t>13-dekabr</a:t>
          </a:r>
          <a:r>
            <a:rPr lang="en-US" sz="1000" b="0" i="0" kern="1200" dirty="0"/>
            <a:t>, </a:t>
          </a:r>
          <a:r>
            <a:rPr lang="en-US" sz="1000" b="0" i="0" kern="1200" dirty="0">
              <a:hlinkClick xmlns:r="http://schemas.openxmlformats.org/officeDocument/2006/relationships" r:id="rId13" tooltip="1048"/>
            </a:rPr>
            <a:t>1048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14" tooltip="Gʻazna"/>
            </a:rPr>
            <a:t>Gʻazna</a:t>
          </a:r>
          <a:r>
            <a:rPr lang="en-US" sz="1000" b="0" i="0" kern="1200" dirty="0"/>
            <a:t>) — </a:t>
          </a:r>
          <a:r>
            <a:rPr lang="en-US" sz="1000" b="0" i="0" kern="1200" dirty="0" err="1">
              <a:hlinkClick xmlns:r="http://schemas.openxmlformats.org/officeDocument/2006/relationships" r:id="rId15" tooltip="Islom oltin davri"/>
            </a:rPr>
            <a:t>Islom</a:t>
          </a:r>
          <a:r>
            <a:rPr lang="en-US" sz="1000" b="0" i="0" kern="1200" dirty="0">
              <a:hlinkClick xmlns:r="http://schemas.openxmlformats.org/officeDocument/2006/relationships" r:id="rId15" tooltip="Islom oltin davri"/>
            </a:rPr>
            <a:t> </a:t>
          </a:r>
          <a:r>
            <a:rPr lang="en-US" sz="1000" b="0" i="0" kern="1200" dirty="0" err="1">
              <a:hlinkClick xmlns:r="http://schemas.openxmlformats.org/officeDocument/2006/relationships" r:id="rId15" tooltip="Islom oltin davri"/>
            </a:rPr>
            <a:t>oltin</a:t>
          </a:r>
          <a:r>
            <a:rPr lang="en-US" sz="1000" b="0" i="0" kern="1200" dirty="0">
              <a:hlinkClick xmlns:r="http://schemas.openxmlformats.org/officeDocument/2006/relationships" r:id="rId15" tooltip="Islom oltin davri"/>
            </a:rPr>
            <a:t> </a:t>
          </a:r>
          <a:r>
            <a:rPr lang="en-US" sz="1000" b="0" i="0" kern="1200" dirty="0" err="1">
              <a:hlinkClick xmlns:r="http://schemas.openxmlformats.org/officeDocument/2006/relationships" r:id="rId15" tooltip="Islom oltin davri"/>
            </a:rPr>
            <a:t>davrining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zabardast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11" tooltip="Xorazm"/>
            </a:rPr>
            <a:t>Xorazmlik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qomusiy</a:t>
          </a:r>
          <a:r>
            <a:rPr lang="en-US" sz="1000" b="0" i="0" kern="1200" dirty="0"/>
            <a:t> </a:t>
          </a:r>
          <a:r>
            <a:rPr lang="en-US" sz="1000" b="0" i="0" kern="1200" dirty="0" err="1"/>
            <a:t>allomalaridan</a:t>
          </a:r>
          <a:r>
            <a:rPr lang="en-US" sz="1000" b="0" i="0" kern="1200" dirty="0"/>
            <a:t> </a:t>
          </a:r>
          <a:r>
            <a:rPr lang="en-US" sz="1000" b="0" i="0" kern="1200" dirty="0" err="1"/>
            <a:t>biri</a:t>
          </a:r>
          <a:r>
            <a:rPr lang="en-US" sz="1000" b="0" i="0" kern="1200" dirty="0"/>
            <a:t>.</a:t>
          </a:r>
          <a:endParaRPr lang="ru-RU" sz="1000" kern="1200" dirty="0"/>
        </a:p>
      </dsp:txBody>
      <dsp:txXfrm rot="10800000">
        <a:off x="2094405" y="1684373"/>
        <a:ext cx="5107594" cy="650199"/>
      </dsp:txXfrm>
    </dsp:sp>
    <dsp:sp modelId="{E6821EE3-6BE0-4199-B7BF-32DDCFFCB51D}">
      <dsp:nvSpPr>
        <dsp:cNvPr id="0" name=""/>
        <dsp:cNvSpPr/>
      </dsp:nvSpPr>
      <dsp:spPr>
        <a:xfrm>
          <a:off x="1324650" y="1689568"/>
          <a:ext cx="650199" cy="650199"/>
        </a:xfrm>
        <a:prstGeom prst="ellipse">
          <a:avLst/>
        </a:prstGeom>
        <a:blipFill>
          <a:blip xmlns:r="http://schemas.openxmlformats.org/officeDocument/2006/relationships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3F9F3-33A8-4BC6-8CA2-5EFC58723EB4}">
      <dsp:nvSpPr>
        <dsp:cNvPr id="0" name=""/>
        <dsp:cNvSpPr/>
      </dsp:nvSpPr>
      <dsp:spPr>
        <a:xfrm rot="10800000">
          <a:off x="1570170" y="2533857"/>
          <a:ext cx="5588463" cy="650199"/>
        </a:xfrm>
        <a:prstGeom prst="homePlate">
          <a:avLst/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86720" tIns="38100" rIns="7112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>
              <a:hlinkClick xmlns:r="http://schemas.openxmlformats.org/officeDocument/2006/relationships" r:id="rId17" tooltip="980"/>
            </a:rPr>
            <a:t>980-yilning</a:t>
          </a:r>
          <a:r>
            <a:rPr lang="en-US" sz="1000" b="0" i="0" kern="1200" dirty="0"/>
            <a:t> </a:t>
          </a:r>
          <a:r>
            <a:rPr lang="en-US" sz="1000" b="0" i="0" kern="1200" dirty="0">
              <a:hlinkClick xmlns:r="http://schemas.openxmlformats.org/officeDocument/2006/relationships" r:id="rId18" tooltip="18-iyun"/>
            </a:rPr>
            <a:t>18-iyunida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19" tooltip="Buxoro"/>
            </a:rPr>
            <a:t>Buxoro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yaqinidagi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20" tooltip="Afshona"/>
            </a:rPr>
            <a:t>Afshona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qishlogʻida</a:t>
          </a:r>
          <a:r>
            <a:rPr lang="en-US" sz="1000" b="0" i="0" kern="1200" dirty="0"/>
            <a:t> </a:t>
          </a:r>
          <a:r>
            <a:rPr lang="en-US" sz="1000" b="0" i="0" kern="1200" dirty="0" err="1"/>
            <a:t>tugʻilgan</a:t>
          </a:r>
          <a:r>
            <a:rPr lang="en-US" sz="1000" b="0" i="0" kern="1200" dirty="0"/>
            <a:t> </a:t>
          </a:r>
          <a:r>
            <a:rPr lang="en-US" sz="1000" b="0" i="0" kern="1200" dirty="0" err="1"/>
            <a:t>va</a:t>
          </a:r>
          <a:r>
            <a:rPr lang="en-US" sz="1000" b="0" i="0" kern="1200" dirty="0"/>
            <a:t> </a:t>
          </a:r>
          <a:r>
            <a:rPr lang="en-US" sz="1000" b="0" i="0" kern="1200" dirty="0">
              <a:hlinkClick xmlns:r="http://schemas.openxmlformats.org/officeDocument/2006/relationships" r:id="rId21" tooltip="1037"/>
            </a:rPr>
            <a:t>1037-yilning</a:t>
          </a:r>
          <a:r>
            <a:rPr lang="en-US" sz="1000" b="0" i="0" kern="1200" dirty="0"/>
            <a:t> </a:t>
          </a:r>
          <a:r>
            <a:rPr lang="en-US" sz="1000" b="0" i="0" kern="1200" dirty="0">
              <a:hlinkClick xmlns:r="http://schemas.openxmlformats.org/officeDocument/2006/relationships" r:id="rId22" tooltip="16-avgust"/>
            </a:rPr>
            <a:t>16-avgustida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23" tooltip="Hamadon"/>
            </a:rPr>
            <a:t>Hamadonda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vafot</a:t>
          </a:r>
          <a:r>
            <a:rPr lang="en-US" sz="1000" b="0" i="0" kern="1200" dirty="0"/>
            <a:t> </a:t>
          </a:r>
          <a:r>
            <a:rPr lang="en-US" sz="1000" b="0" i="0" kern="1200" dirty="0" err="1"/>
            <a:t>etgan</a:t>
          </a:r>
          <a:r>
            <a:rPr lang="en-US" sz="1000" b="0" i="0" kern="1200" dirty="0"/>
            <a:t>. </a:t>
          </a:r>
          <a:r>
            <a:rPr lang="en-US" sz="1000" b="0" i="0" kern="1200" dirty="0" err="1"/>
            <a:t>Gʻarbda</a:t>
          </a:r>
          <a:r>
            <a:rPr lang="en-US" sz="1000" b="0" i="0" kern="1200" dirty="0"/>
            <a:t> </a:t>
          </a:r>
          <a:r>
            <a:rPr lang="en-US" sz="1000" b="1" i="0" kern="1200" dirty="0" err="1"/>
            <a:t>Avitsenna</a:t>
          </a:r>
          <a:r>
            <a:rPr lang="en-US" sz="1000" b="0" i="0" kern="1200" dirty="0"/>
            <a:t> (</a:t>
          </a:r>
          <a:r>
            <a:rPr lang="en-US" sz="1000" b="0" i="0" kern="1200" dirty="0" err="1">
              <a:hlinkClick xmlns:r="http://schemas.openxmlformats.org/officeDocument/2006/relationships" r:id="rId24" tooltip="Ingliz tili"/>
            </a:rPr>
            <a:t>ingl</a:t>
          </a:r>
          <a:r>
            <a:rPr lang="en-US" sz="1000" b="0" i="0" kern="1200" dirty="0">
              <a:hlinkClick xmlns:r="http://schemas.openxmlformats.org/officeDocument/2006/relationships" r:id="rId24" tooltip="Ingliz tili"/>
            </a:rPr>
            <a:t>.</a:t>
          </a:r>
          <a:r>
            <a:rPr lang="en-US" sz="1000" b="0" i="0" kern="1200" dirty="0"/>
            <a:t> Avicenna) </a:t>
          </a:r>
          <a:r>
            <a:rPr lang="en-US" sz="1000" b="0" i="0" kern="1200" dirty="0" err="1"/>
            <a:t>nomi</a:t>
          </a:r>
          <a:r>
            <a:rPr lang="en-US" sz="1000" b="0" i="0" kern="1200" dirty="0"/>
            <a:t> </a:t>
          </a:r>
          <a:r>
            <a:rPr lang="en-US" sz="1000" b="0" i="0" kern="1200" dirty="0" err="1"/>
            <a:t>bilan</a:t>
          </a:r>
          <a:r>
            <a:rPr lang="en-US" sz="1000" b="0" i="0" kern="1200" dirty="0"/>
            <a:t> </a:t>
          </a:r>
          <a:r>
            <a:rPr lang="en-US" sz="1000" b="0" i="0" kern="1200" dirty="0" err="1"/>
            <a:t>mashhur</a:t>
          </a:r>
          <a:endParaRPr lang="ru-RU" sz="1000" kern="1200" dirty="0"/>
        </a:p>
      </dsp:txBody>
      <dsp:txXfrm rot="10800000">
        <a:off x="1732720" y="2533857"/>
        <a:ext cx="5425913" cy="650199"/>
      </dsp:txXfrm>
    </dsp:sp>
    <dsp:sp modelId="{83B9E114-E108-4AA5-843D-A194C025DA1B}">
      <dsp:nvSpPr>
        <dsp:cNvPr id="0" name=""/>
        <dsp:cNvSpPr/>
      </dsp:nvSpPr>
      <dsp:spPr>
        <a:xfrm>
          <a:off x="1245070" y="2533857"/>
          <a:ext cx="650199" cy="650199"/>
        </a:xfrm>
        <a:prstGeom prst="ellipse">
          <a:avLst/>
        </a:prstGeom>
        <a:blipFill>
          <a:blip xmlns:r="http://schemas.openxmlformats.org/officeDocument/2006/relationships"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4B599-3E45-47AA-87A6-502CA7F15014}">
      <dsp:nvSpPr>
        <dsp:cNvPr id="0" name=""/>
        <dsp:cNvSpPr/>
      </dsp:nvSpPr>
      <dsp:spPr>
        <a:xfrm rot="10800000">
          <a:off x="1570170" y="3378146"/>
          <a:ext cx="5588463" cy="650199"/>
        </a:xfrm>
        <a:prstGeom prst="homePlate">
          <a:avLst/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86720" tIns="38100" rIns="7112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/>
            <a:t>(</a:t>
          </a:r>
          <a:r>
            <a:rPr lang="en-US" sz="1000" b="0" i="0" kern="1200" dirty="0" err="1"/>
            <a:t>taxminan</a:t>
          </a:r>
          <a:r>
            <a:rPr lang="en-US" sz="1000" b="0" i="0" kern="1200" dirty="0"/>
            <a:t> 798, </a:t>
          </a:r>
          <a:r>
            <a:rPr lang="en-US" sz="1000" b="0" i="0" kern="1200" dirty="0" err="1">
              <a:hlinkClick xmlns:r="http://schemas.openxmlformats.org/officeDocument/2006/relationships" r:id="rId26" tooltip="Fargʻona vodiysi"/>
            </a:rPr>
            <a:t>Fargʻona</a:t>
          </a:r>
          <a:r>
            <a:rPr lang="en-US" sz="1000" b="0" i="0" kern="1200" dirty="0"/>
            <a:t> — </a:t>
          </a:r>
          <a:r>
            <a:rPr lang="en-US" sz="1000" b="0" i="0" kern="1200" dirty="0">
              <a:hlinkClick xmlns:r="http://schemas.openxmlformats.org/officeDocument/2006/relationships" r:id="rId27" tooltip="865"/>
            </a:rPr>
            <a:t>865</a:t>
          </a:r>
          <a:r>
            <a:rPr lang="en-US" sz="1000" b="0" i="0" kern="1200" dirty="0"/>
            <a:t>, </a:t>
          </a:r>
          <a:r>
            <a:rPr lang="en-US" sz="1000" b="0" i="0" kern="1200" dirty="0" err="1">
              <a:hlinkClick xmlns:r="http://schemas.openxmlformats.org/officeDocument/2006/relationships" r:id="rId28" tooltip="Misr"/>
            </a:rPr>
            <a:t>Misr</a:t>
          </a:r>
          <a:r>
            <a:rPr lang="en-US" sz="1000" b="0" i="0" kern="1200" dirty="0"/>
            <a:t>) — </a:t>
          </a:r>
          <a:r>
            <a:rPr lang="en-US" sz="1000" b="0" i="0" kern="1200" dirty="0" err="1">
              <a:hlinkClick xmlns:r="http://schemas.openxmlformats.org/officeDocument/2006/relationships" r:id="rId29" tooltip="Astronomiya"/>
            </a:rPr>
            <a:t>astronomiya</a:t>
          </a:r>
          <a:r>
            <a:rPr lang="en-US" sz="1000" b="0" i="0" kern="1200" dirty="0"/>
            <a:t>, </a:t>
          </a:r>
          <a:r>
            <a:rPr lang="en-US" sz="1000" b="0" i="0" kern="1200" dirty="0" err="1">
              <a:hlinkClick xmlns:r="http://schemas.openxmlformats.org/officeDocument/2006/relationships" r:id="rId30" tooltip="Matematika"/>
            </a:rPr>
            <a:t>matematika</a:t>
          </a:r>
          <a:r>
            <a:rPr lang="en-US" sz="1000" b="0" i="0" kern="1200" dirty="0"/>
            <a:t>, </a:t>
          </a:r>
          <a:r>
            <a:rPr lang="en-US" sz="1000" b="0" i="0" kern="1200" dirty="0" err="1">
              <a:hlinkClick xmlns:r="http://schemas.openxmlformats.org/officeDocument/2006/relationships" r:id="rId31" tooltip="Geografiya"/>
            </a:rPr>
            <a:t>geografiya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va</a:t>
          </a:r>
          <a:r>
            <a:rPr lang="en-US" sz="1000" b="0" i="0" kern="1200" dirty="0"/>
            <a:t> </a:t>
          </a:r>
          <a:r>
            <a:rPr lang="en-US" sz="1000" b="0" i="0" kern="1200" dirty="0" err="1"/>
            <a:t>boshqa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32" tooltip="Ilm"/>
            </a:rPr>
            <a:t>ilmiy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yoʻnalishlarda</a:t>
          </a:r>
          <a:r>
            <a:rPr lang="en-US" sz="1000" b="0" i="0" kern="1200" dirty="0"/>
            <a:t> </a:t>
          </a:r>
          <a:r>
            <a:rPr lang="en-US" sz="1000" b="0" i="0" kern="1200" dirty="0" err="1"/>
            <a:t>faoliyat</a:t>
          </a:r>
          <a:r>
            <a:rPr lang="en-US" sz="1000" b="0" i="0" kern="1200" dirty="0"/>
            <a:t> </a:t>
          </a:r>
          <a:r>
            <a:rPr lang="en-US" sz="1000" b="0" i="0" kern="1200" dirty="0" err="1"/>
            <a:t>koʻrsatgan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33" tooltip="Oʻzbeklar"/>
            </a:rPr>
            <a:t>oʻzbek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34" tooltip="Qomus"/>
            </a:rPr>
            <a:t>qomusiy</a:t>
          </a:r>
          <a:r>
            <a:rPr lang="en-US" sz="1000" b="0" i="0" kern="1200" dirty="0"/>
            <a:t> </a:t>
          </a:r>
          <a:r>
            <a:rPr lang="en-US" sz="1000" b="0" i="0" kern="1200" dirty="0" err="1">
              <a:hlinkClick xmlns:r="http://schemas.openxmlformats.org/officeDocument/2006/relationships" r:id="rId35" tooltip="Olim"/>
            </a:rPr>
            <a:t>olimi</a:t>
          </a:r>
          <a:r>
            <a:rPr lang="en-US" sz="1000" b="0" i="0" kern="1200" dirty="0"/>
            <a:t>. </a:t>
          </a:r>
          <a:endParaRPr lang="ru-RU" sz="1000" kern="1200" dirty="0"/>
        </a:p>
      </dsp:txBody>
      <dsp:txXfrm rot="10800000">
        <a:off x="1732720" y="3378146"/>
        <a:ext cx="5425913" cy="650199"/>
      </dsp:txXfrm>
    </dsp:sp>
    <dsp:sp modelId="{E78891EF-DC7D-42C6-8094-C750850ECD33}">
      <dsp:nvSpPr>
        <dsp:cNvPr id="0" name=""/>
        <dsp:cNvSpPr/>
      </dsp:nvSpPr>
      <dsp:spPr>
        <a:xfrm>
          <a:off x="1245070" y="3378146"/>
          <a:ext cx="650199" cy="650199"/>
        </a:xfrm>
        <a:prstGeom prst="ellipse">
          <a:avLst/>
        </a:prstGeom>
        <a:blipFill>
          <a:blip xmlns:r="http://schemas.openxmlformats.org/officeDocument/2006/relationships"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741E9E-9613-4A44-BB1D-E50E17AC93D8}">
      <dsp:nvSpPr>
        <dsp:cNvPr id="0" name=""/>
        <dsp:cNvSpPr/>
      </dsp:nvSpPr>
      <dsp:spPr>
        <a:xfrm rot="10800000">
          <a:off x="1570170" y="4222435"/>
          <a:ext cx="5588463" cy="650199"/>
        </a:xfrm>
        <a:prstGeom prst="homePlate">
          <a:avLst/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86720" tIns="38100" rIns="7112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/>
            <a:t>(810.21.7, </a:t>
          </a:r>
          <a:r>
            <a:rPr lang="en-US" sz="1000" b="0" i="0" kern="1200" dirty="0" err="1">
              <a:hlinkClick xmlns:r="http://schemas.openxmlformats.org/officeDocument/2006/relationships" r:id="rId19" tooltip="Buxoro"/>
            </a:rPr>
            <a:t>Buxoro</a:t>
          </a:r>
          <a:r>
            <a:rPr lang="en-US" sz="1000" b="0" i="0" kern="1200" dirty="0"/>
            <a:t> — 870.31.8, </a:t>
          </a:r>
          <a:r>
            <a:rPr lang="en-US" sz="1000" b="0" i="0" kern="1200" dirty="0">
              <a:hlinkClick xmlns:r="http://schemas.openxmlformats.org/officeDocument/2006/relationships" r:id="rId37" tooltip="Samarqand"/>
            </a:rPr>
            <a:t>Samarqand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yaqinidagi</a:t>
          </a:r>
          <a:r>
            <a:rPr lang="en-US" sz="1000" b="0" i="0" kern="1200" dirty="0"/>
            <a:t> </a:t>
          </a:r>
          <a:r>
            <a:rPr lang="en-US" sz="1000" b="0" i="0" kern="1200" dirty="0" err="1"/>
            <a:t>Hartang</a:t>
          </a:r>
          <a:r>
            <a:rPr lang="en-US" sz="1000" b="0" i="0" kern="1200" dirty="0"/>
            <a:t> </a:t>
          </a:r>
          <a:r>
            <a:rPr lang="en-US" sz="1000" b="0" i="0" kern="1200" dirty="0" err="1"/>
            <a:t>qishlogʻi</a:t>
          </a:r>
          <a:r>
            <a:rPr lang="en-US" sz="1000" b="0" i="0" kern="1200" dirty="0"/>
            <a:t>) — </a:t>
          </a:r>
          <a:r>
            <a:rPr lang="en-US" sz="1000" b="0" i="0" kern="1200" dirty="0" err="1">
              <a:hlinkClick xmlns:r="http://schemas.openxmlformats.org/officeDocument/2006/relationships" r:id="rId38" tooltip="Islom"/>
            </a:rPr>
            <a:t>islom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olamining</a:t>
          </a:r>
          <a:r>
            <a:rPr lang="en-US" sz="1000" b="0" i="0" kern="1200" dirty="0"/>
            <a:t> </a:t>
          </a:r>
          <a:r>
            <a:rPr lang="en-US" sz="1000" b="0" i="0" kern="1200" dirty="0" err="1"/>
            <a:t>yirik</a:t>
          </a:r>
          <a:r>
            <a:rPr lang="en-US" sz="1000" b="0" i="0" kern="1200" dirty="0"/>
            <a:t> </a:t>
          </a:r>
          <a:r>
            <a:rPr lang="en-US" sz="1000" b="0" i="0" kern="1200" dirty="0" err="1"/>
            <a:t>mutafakkiri</a:t>
          </a:r>
          <a:r>
            <a:rPr lang="en-US" sz="1000" b="0" i="0" kern="1200" dirty="0"/>
            <a:t>. </a:t>
          </a:r>
          <a:r>
            <a:rPr lang="en-US" sz="1000" b="0" i="0" kern="1200" dirty="0" err="1">
              <a:hlinkClick xmlns:r="http://schemas.openxmlformats.org/officeDocument/2006/relationships" r:id="rId39" tooltip="Muhaddis"/>
            </a:rPr>
            <a:t>Muhaddislar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imomi</a:t>
          </a:r>
          <a:r>
            <a:rPr lang="en-US" sz="1000" b="0" i="0" kern="1200" dirty="0"/>
            <a:t>, </a:t>
          </a:r>
          <a:r>
            <a:rPr lang="en-US" sz="1000" b="0" i="0" kern="1200" dirty="0" err="1">
              <a:hlinkClick xmlns:r="http://schemas.openxmlformats.org/officeDocument/2006/relationships" r:id="rId40" tooltip="Hadis"/>
            </a:rPr>
            <a:t>hadis</a:t>
          </a:r>
          <a:r>
            <a:rPr lang="en-US" sz="1000" b="0" i="0" kern="1200" dirty="0"/>
            <a:t> </a:t>
          </a:r>
          <a:r>
            <a:rPr lang="en-US" sz="1000" b="0" i="0" kern="1200" dirty="0" err="1"/>
            <a:t>ilmining</a:t>
          </a:r>
          <a:r>
            <a:rPr lang="en-US" sz="1000" b="0" i="0" kern="1200" dirty="0"/>
            <a:t> </a:t>
          </a:r>
          <a:r>
            <a:rPr lang="en-US" sz="1000" b="0" i="0" kern="1200" dirty="0" err="1"/>
            <a:t>sultoni</a:t>
          </a:r>
          <a:r>
            <a:rPr lang="en-US" sz="1000" b="0" i="0" kern="1200" dirty="0"/>
            <a:t> deb ham </a:t>
          </a:r>
          <a:r>
            <a:rPr lang="en-US" sz="1000" b="0" i="0" kern="1200" dirty="0" err="1"/>
            <a:t>yuritiladi</a:t>
          </a:r>
          <a:r>
            <a:rPr lang="en-US" sz="1000" b="0" i="0" kern="1200" dirty="0"/>
            <a:t>.</a:t>
          </a:r>
          <a:endParaRPr lang="ru-RU" sz="1000" kern="1200" dirty="0"/>
        </a:p>
      </dsp:txBody>
      <dsp:txXfrm rot="10800000">
        <a:off x="1732720" y="4222435"/>
        <a:ext cx="5425913" cy="650199"/>
      </dsp:txXfrm>
    </dsp:sp>
    <dsp:sp modelId="{61BE6BE7-523B-4A8C-9657-63A9E951D584}">
      <dsp:nvSpPr>
        <dsp:cNvPr id="0" name=""/>
        <dsp:cNvSpPr/>
      </dsp:nvSpPr>
      <dsp:spPr>
        <a:xfrm>
          <a:off x="1245070" y="4222435"/>
          <a:ext cx="650199" cy="650199"/>
        </a:xfrm>
        <a:prstGeom prst="ellipse">
          <a:avLst/>
        </a:prstGeom>
        <a:blipFill>
          <a:blip xmlns:r="http://schemas.openxmlformats.org/officeDocument/2006/relationships"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3AF02-2CCA-4CAC-998C-EE808C2C4E4F}">
      <dsp:nvSpPr>
        <dsp:cNvPr id="0" name=""/>
        <dsp:cNvSpPr/>
      </dsp:nvSpPr>
      <dsp:spPr>
        <a:xfrm>
          <a:off x="0" y="0"/>
          <a:ext cx="6741540" cy="18640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35000"/>
                <a:satMod val="260000"/>
              </a:schemeClr>
            </a:gs>
            <a:gs pos="30000">
              <a:schemeClr val="accent2">
                <a:tint val="38000"/>
                <a:satMod val="260000"/>
              </a:schemeClr>
            </a:gs>
            <a:gs pos="75000">
              <a:schemeClr val="accent2">
                <a:tint val="55000"/>
                <a:satMod val="255000"/>
              </a:schemeClr>
            </a:gs>
            <a:gs pos="100000">
              <a:schemeClr val="accent2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Temuriylar</a:t>
          </a:r>
          <a:r>
            <a:rPr lang="en-US" sz="1300" kern="1200" dirty="0"/>
            <a:t> </a:t>
          </a:r>
          <a:r>
            <a:rPr lang="en-US" sz="1300" kern="1200" dirty="0" err="1"/>
            <a:t>Renessansi</a:t>
          </a:r>
          <a:r>
            <a:rPr lang="en-US" sz="1300" kern="1200" dirty="0"/>
            <a:t> – </a:t>
          </a:r>
          <a:r>
            <a:rPr lang="en-US" sz="1300" kern="1200" dirty="0" err="1"/>
            <a:t>Musulmon</a:t>
          </a:r>
          <a:r>
            <a:rPr lang="en-US" sz="1300" kern="1200" dirty="0"/>
            <a:t> </a:t>
          </a:r>
          <a:r>
            <a:rPr lang="en-US" sz="1300" kern="1200" dirty="0" err="1"/>
            <a:t>Renessansi</a:t>
          </a:r>
          <a:r>
            <a:rPr lang="en-US" sz="1300" kern="1200" dirty="0"/>
            <a:t> </a:t>
          </a:r>
          <a:r>
            <a:rPr lang="en-US" sz="1300" kern="1200" dirty="0" err="1"/>
            <a:t>Sharq</a:t>
          </a:r>
          <a:r>
            <a:rPr lang="en-US" sz="1300" kern="1200" dirty="0"/>
            <a:t> </a:t>
          </a:r>
          <a:r>
            <a:rPr lang="en-US" sz="1300" kern="1200" dirty="0" err="1"/>
            <a:t>tamadduni</a:t>
          </a:r>
          <a:r>
            <a:rPr lang="en-US" sz="1300" kern="1200" dirty="0"/>
            <a:t> </a:t>
          </a:r>
          <a:r>
            <a:rPr lang="en-US" sz="1300" kern="1200" dirty="0" err="1"/>
            <a:t>tojidagi</a:t>
          </a:r>
          <a:r>
            <a:rPr lang="en-US" sz="1300" kern="1200" dirty="0"/>
            <a:t> </a:t>
          </a:r>
          <a:r>
            <a:rPr lang="en-US" sz="1300" kern="1200" dirty="0" err="1"/>
            <a:t>javohirlardan</a:t>
          </a:r>
          <a:r>
            <a:rPr lang="en-US" sz="1300" kern="1200" dirty="0"/>
            <a:t> </a:t>
          </a:r>
          <a:r>
            <a:rPr lang="en-US" sz="1300" kern="1200" dirty="0" err="1"/>
            <a:t>biri</a:t>
          </a:r>
          <a:r>
            <a:rPr lang="en-US" sz="1300" kern="1200" dirty="0"/>
            <a:t> </a:t>
          </a:r>
          <a:r>
            <a:rPr lang="en-US" sz="1300" kern="1200" dirty="0" err="1"/>
            <a:t>sanalib</a:t>
          </a:r>
          <a:r>
            <a:rPr lang="en-US" sz="1300" kern="1200" dirty="0"/>
            <a:t>, </a:t>
          </a:r>
          <a:r>
            <a:rPr lang="en-US" sz="1300" kern="1200" dirty="0" err="1"/>
            <a:t>uni</a:t>
          </a:r>
          <a:r>
            <a:rPr lang="en-US" sz="1300" kern="1200" dirty="0"/>
            <a:t> </a:t>
          </a:r>
          <a:r>
            <a:rPr lang="en-US" sz="1300" kern="1200" dirty="0" err="1"/>
            <a:t>o‘rganishga</a:t>
          </a:r>
          <a:r>
            <a:rPr lang="en-US" sz="1300" kern="1200" dirty="0"/>
            <a:t> </a:t>
          </a:r>
          <a:r>
            <a:rPr lang="en-US" sz="1300" kern="1200" dirty="0" err="1"/>
            <a:t>bag‘ishlangan</a:t>
          </a:r>
          <a:r>
            <a:rPr lang="en-US" sz="1300" kern="1200" dirty="0"/>
            <a:t> </a:t>
          </a:r>
          <a:r>
            <a:rPr lang="en-US" sz="1300" kern="1200" dirty="0" err="1"/>
            <a:t>baʼzi</a:t>
          </a:r>
          <a:r>
            <a:rPr lang="en-US" sz="1300" kern="1200" dirty="0"/>
            <a:t> </a:t>
          </a:r>
          <a:r>
            <a:rPr lang="en-US" sz="1300" kern="1200" dirty="0" err="1"/>
            <a:t>tadqiqotlar</a:t>
          </a:r>
          <a:r>
            <a:rPr lang="en-US" sz="1300" kern="1200" dirty="0"/>
            <a:t> </a:t>
          </a:r>
          <a:r>
            <a:rPr lang="en-US" sz="1300" kern="1200" dirty="0" err="1"/>
            <a:t>yaratildi</a:t>
          </a:r>
          <a:r>
            <a:rPr lang="en-US" sz="1300" kern="1200" dirty="0"/>
            <a:t>. Shu </a:t>
          </a:r>
          <a:r>
            <a:rPr lang="en-US" sz="1300" kern="1200" dirty="0" err="1"/>
            <a:t>maʼnoda</a:t>
          </a:r>
          <a:r>
            <a:rPr lang="en-US" sz="1300" kern="1200" dirty="0"/>
            <a:t>, </a:t>
          </a:r>
          <a:r>
            <a:rPr lang="en-US" sz="1300" kern="1200" dirty="0" err="1"/>
            <a:t>Prezidentimiz</a:t>
          </a:r>
          <a:r>
            <a:rPr lang="en-US" sz="1300" kern="1200" dirty="0"/>
            <a:t> </a:t>
          </a:r>
          <a:r>
            <a:rPr lang="en-US" sz="1300" kern="1200" dirty="0" err="1"/>
            <a:t>Shavkat</a:t>
          </a:r>
          <a:r>
            <a:rPr lang="en-US" sz="1300" kern="1200" dirty="0"/>
            <a:t> </a:t>
          </a:r>
          <a:r>
            <a:rPr lang="en-US" sz="1300" kern="1200" dirty="0" err="1"/>
            <a:t>Mirziyoev</a:t>
          </a:r>
          <a:r>
            <a:rPr lang="en-US" sz="1300" kern="1200" dirty="0"/>
            <a:t> 2017-yil 19- </a:t>
          </a:r>
          <a:r>
            <a:rPr lang="en-US" sz="1300" kern="1200" dirty="0" err="1"/>
            <a:t>sentyabrda</a:t>
          </a:r>
          <a:r>
            <a:rPr lang="en-US" sz="1300" kern="1200" dirty="0"/>
            <a:t> BMT Bosh </a:t>
          </a:r>
          <a:r>
            <a:rPr lang="ru-RU" sz="1300" kern="1200" dirty="0"/>
            <a:t>А</a:t>
          </a:r>
          <a:r>
            <a:rPr lang="en-US" sz="1300" kern="1200" dirty="0" err="1"/>
            <a:t>ssambleyasining</a:t>
          </a:r>
          <a:r>
            <a:rPr lang="en-US" sz="1300" kern="1200" dirty="0"/>
            <a:t> 72-sessiyasidagi </a:t>
          </a:r>
          <a:r>
            <a:rPr lang="en-US" sz="1300" kern="1200" dirty="0" err="1"/>
            <a:t>nutqida</a:t>
          </a:r>
          <a:r>
            <a:rPr lang="en-US" sz="1300" kern="1200" dirty="0"/>
            <a:t> </a:t>
          </a:r>
          <a:r>
            <a:rPr lang="en-US" sz="1300" kern="1200" dirty="0" err="1"/>
            <a:t>tarixda</a:t>
          </a:r>
          <a:r>
            <a:rPr lang="en-US" sz="1300" kern="1200" dirty="0"/>
            <a:t> </a:t>
          </a:r>
          <a:r>
            <a:rPr lang="en-US" sz="1300" kern="1200" dirty="0" err="1"/>
            <a:t>birinchi</a:t>
          </a:r>
          <a:r>
            <a:rPr lang="en-US" sz="1300" kern="1200" dirty="0"/>
            <a:t> </a:t>
          </a:r>
          <a:r>
            <a:rPr lang="en-US" sz="1300" kern="1200" dirty="0" err="1"/>
            <a:t>marotaba</a:t>
          </a:r>
          <a:r>
            <a:rPr lang="en-US" sz="1300" kern="1200" dirty="0"/>
            <a:t>: “</a:t>
          </a:r>
          <a:r>
            <a:rPr lang="en-US" sz="1300" kern="1200" dirty="0" err="1"/>
            <a:t>Markaziy</a:t>
          </a:r>
          <a:r>
            <a:rPr lang="en-US" sz="1300" kern="1200" dirty="0"/>
            <a:t> </a:t>
          </a:r>
          <a:r>
            <a:rPr lang="en-US" sz="1300" kern="1200" dirty="0" err="1"/>
            <a:t>Osiyo</a:t>
          </a:r>
          <a:r>
            <a:rPr lang="en-US" sz="1300" kern="1200" dirty="0"/>
            <a:t> </a:t>
          </a:r>
          <a:r>
            <a:rPr lang="en-US" sz="1300" kern="1200" dirty="0" err="1"/>
            <a:t>Uyg‘onish</a:t>
          </a:r>
          <a:r>
            <a:rPr lang="en-US" sz="1300" kern="1200" dirty="0"/>
            <a:t> </a:t>
          </a:r>
          <a:r>
            <a:rPr lang="en-US" sz="1300" kern="1200" dirty="0" err="1"/>
            <a:t>davrining</a:t>
          </a:r>
          <a:r>
            <a:rPr lang="en-US" sz="1300" kern="1200" dirty="0"/>
            <a:t> </a:t>
          </a:r>
          <a:r>
            <a:rPr lang="en-US" sz="1300" kern="1200" dirty="0" err="1"/>
            <a:t>ko‘plab</a:t>
          </a:r>
          <a:r>
            <a:rPr lang="en-US" sz="1300" kern="1200" dirty="0"/>
            <a:t> </a:t>
          </a:r>
          <a:r>
            <a:rPr lang="en-US" sz="1300" kern="1200" dirty="0" err="1"/>
            <a:t>yorqin</a:t>
          </a:r>
          <a:r>
            <a:rPr lang="en-US" sz="1300" kern="1200" dirty="0"/>
            <a:t> </a:t>
          </a:r>
          <a:r>
            <a:rPr lang="en-US" sz="1300" kern="1200" dirty="0" err="1"/>
            <a:t>namoyandalarining</a:t>
          </a:r>
          <a:r>
            <a:rPr lang="en-US" sz="1300" kern="1200" dirty="0"/>
            <a:t> </a:t>
          </a:r>
          <a:r>
            <a:rPr lang="en-US" sz="1300" kern="1200" dirty="0" err="1"/>
            <a:t>islom</a:t>
          </a:r>
          <a:r>
            <a:rPr lang="en-US" sz="1300" kern="1200" dirty="0"/>
            <a:t> </a:t>
          </a:r>
          <a:r>
            <a:rPr lang="en-US" sz="1300" kern="1200" dirty="0" err="1"/>
            <a:t>va</a:t>
          </a:r>
          <a:r>
            <a:rPr lang="en-US" sz="1300" kern="1200" dirty="0"/>
            <a:t> </a:t>
          </a:r>
          <a:r>
            <a:rPr lang="en-US" sz="1300" kern="1200" dirty="0" err="1"/>
            <a:t>jahon</a:t>
          </a:r>
          <a:r>
            <a:rPr lang="en-US" sz="1300" kern="1200" dirty="0"/>
            <a:t> </a:t>
          </a:r>
          <a:r>
            <a:rPr lang="en-US" sz="1300" kern="1200" dirty="0" err="1"/>
            <a:t>sivilizatsiyasiga</a:t>
          </a:r>
          <a:r>
            <a:rPr lang="en-US" sz="1300" kern="1200" dirty="0"/>
            <a:t> </a:t>
          </a:r>
          <a:r>
            <a:rPr lang="en-US" sz="1300" kern="1200" dirty="0" err="1"/>
            <a:t>qo‘shgan</a:t>
          </a:r>
          <a:r>
            <a:rPr lang="en-US" sz="1300" kern="1200" dirty="0"/>
            <a:t> </a:t>
          </a:r>
          <a:r>
            <a:rPr lang="en-US" sz="1300" kern="1200" dirty="0" err="1"/>
            <a:t>bebaho</a:t>
          </a:r>
          <a:r>
            <a:rPr lang="en-US" sz="1300" kern="1200" dirty="0"/>
            <a:t> </a:t>
          </a:r>
          <a:r>
            <a:rPr lang="en-US" sz="1300" kern="1200" dirty="0" err="1"/>
            <a:t>hissasini</a:t>
          </a:r>
          <a:r>
            <a:rPr lang="en-US" sz="1300" kern="1200" dirty="0"/>
            <a:t> </a:t>
          </a:r>
          <a:r>
            <a:rPr lang="en-US" sz="1300" kern="1200" dirty="0" err="1"/>
            <a:t>alohida</a:t>
          </a:r>
          <a:r>
            <a:rPr lang="en-US" sz="1300" kern="1200" dirty="0"/>
            <a:t> </a:t>
          </a:r>
          <a:r>
            <a:rPr lang="en-US" sz="1300" kern="1200" dirty="0" err="1"/>
            <a:t>qayd</a:t>
          </a:r>
          <a:r>
            <a:rPr lang="en-US" sz="1300" kern="1200" dirty="0"/>
            <a:t> </a:t>
          </a:r>
          <a:r>
            <a:rPr lang="en-US" sz="1300" kern="1200" dirty="0" err="1"/>
            <a:t>etmoqchiman</a:t>
          </a:r>
          <a:r>
            <a:rPr lang="en-US" sz="1300" kern="1200" dirty="0"/>
            <a:t>”, deb </a:t>
          </a:r>
          <a:r>
            <a:rPr lang="en-US" sz="1300" kern="1200" dirty="0" err="1"/>
            <a:t>taʼkidlagani</a:t>
          </a:r>
          <a:r>
            <a:rPr lang="en-US" sz="1300" kern="1200" dirty="0"/>
            <a:t> </a:t>
          </a:r>
          <a:r>
            <a:rPr lang="en-US" sz="1300" kern="1200" dirty="0" err="1"/>
            <a:t>bejiz</a:t>
          </a:r>
          <a:r>
            <a:rPr lang="en-US" sz="1300" kern="1200" dirty="0"/>
            <a:t> </a:t>
          </a:r>
          <a:r>
            <a:rPr lang="en-US" sz="1300" kern="1200" dirty="0" err="1"/>
            <a:t>emas</a:t>
          </a:r>
          <a:r>
            <a:rPr lang="en-US" sz="1300" kern="1200" dirty="0"/>
            <a:t>.</a:t>
          </a:r>
          <a:endParaRPr lang="ru-RU" sz="1300" kern="1200" dirty="0"/>
        </a:p>
      </dsp:txBody>
      <dsp:txXfrm>
        <a:off x="54596" y="54596"/>
        <a:ext cx="4730093" cy="1754850"/>
      </dsp:txXfrm>
    </dsp:sp>
    <dsp:sp modelId="{6138393A-F8FA-4647-A0D1-FB0442632B4E}">
      <dsp:nvSpPr>
        <dsp:cNvPr id="0" name=""/>
        <dsp:cNvSpPr/>
      </dsp:nvSpPr>
      <dsp:spPr>
        <a:xfrm>
          <a:off x="594841" y="2174716"/>
          <a:ext cx="6741540" cy="18640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Markaziy</a:t>
          </a:r>
          <a:r>
            <a:rPr lang="en-US" sz="1400" kern="1200" dirty="0"/>
            <a:t> </a:t>
          </a:r>
          <a:r>
            <a:rPr lang="en-US" sz="1400" kern="1200" dirty="0" err="1"/>
            <a:t>Osiyo</a:t>
          </a:r>
          <a:r>
            <a:rPr lang="en-US" sz="1400" kern="1200" dirty="0"/>
            <a:t> </a:t>
          </a:r>
          <a:r>
            <a:rPr lang="en-US" sz="1400" kern="1200" dirty="0" err="1"/>
            <a:t>mintaqasi</a:t>
          </a:r>
          <a:r>
            <a:rPr lang="en-US" sz="1400" kern="1200" dirty="0"/>
            <a:t>, </a:t>
          </a:r>
          <a:r>
            <a:rPr lang="en-US" sz="1400" kern="1200" dirty="0" err="1"/>
            <a:t>xususan</a:t>
          </a:r>
          <a:r>
            <a:rPr lang="en-US" sz="1400" kern="1200" dirty="0"/>
            <a:t>, </a:t>
          </a:r>
          <a:r>
            <a:rPr lang="en-US" sz="1400" kern="1200" dirty="0" err="1"/>
            <a:t>bugungi</a:t>
          </a:r>
          <a:r>
            <a:rPr lang="en-US" sz="1400" kern="1200" dirty="0"/>
            <a:t> </a:t>
          </a:r>
          <a:r>
            <a:rPr lang="en-US" sz="1400" kern="1200" dirty="0" err="1"/>
            <a:t>O‘zbekiston</a:t>
          </a:r>
          <a:r>
            <a:rPr lang="en-US" sz="1400" kern="1200" dirty="0"/>
            <a:t> </a:t>
          </a:r>
          <a:r>
            <a:rPr lang="en-US" sz="1400" kern="1200" dirty="0" err="1"/>
            <a:t>hududi</a:t>
          </a:r>
          <a:r>
            <a:rPr lang="en-US" sz="1400" kern="1200" dirty="0"/>
            <a:t> </a:t>
          </a:r>
          <a:r>
            <a:rPr lang="en-US" sz="1400" kern="1200" dirty="0" err="1"/>
            <a:t>tarixda</a:t>
          </a:r>
          <a:r>
            <a:rPr lang="en-US" sz="1400" kern="1200" dirty="0"/>
            <a:t> </a:t>
          </a:r>
          <a:r>
            <a:rPr lang="en-US" sz="1400" kern="1200" dirty="0" err="1"/>
            <a:t>ilm</a:t>
          </a:r>
          <a:r>
            <a:rPr lang="en-US" sz="1400" kern="1200" dirty="0"/>
            <a:t>-fan, </a:t>
          </a:r>
          <a:r>
            <a:rPr lang="en-US" sz="1400" kern="1200" dirty="0" err="1"/>
            <a:t>madaniyat</a:t>
          </a:r>
          <a:r>
            <a:rPr lang="en-US" sz="1400" kern="1200" dirty="0"/>
            <a:t> </a:t>
          </a:r>
          <a:r>
            <a:rPr lang="en-US" sz="1400" kern="1200" dirty="0" err="1"/>
            <a:t>va</a:t>
          </a:r>
          <a:r>
            <a:rPr lang="en-US" sz="1400" kern="1200" dirty="0"/>
            <a:t> </a:t>
          </a:r>
          <a:r>
            <a:rPr lang="en-US" sz="1400" kern="1200" dirty="0" err="1"/>
            <a:t>sanʼatning</a:t>
          </a:r>
          <a:r>
            <a:rPr lang="en-US" sz="1400" kern="1200" dirty="0"/>
            <a:t> </a:t>
          </a:r>
          <a:r>
            <a:rPr lang="en-US" sz="1400" kern="1200" dirty="0" err="1"/>
            <a:t>qadimiy</a:t>
          </a:r>
          <a:r>
            <a:rPr lang="en-US" sz="1400" kern="1200" dirty="0"/>
            <a:t> </a:t>
          </a:r>
          <a:r>
            <a:rPr lang="en-US" sz="1400" kern="1200" dirty="0" err="1"/>
            <a:t>beshigi</a:t>
          </a:r>
          <a:r>
            <a:rPr lang="en-US" sz="1400" kern="1200" dirty="0"/>
            <a:t> </a:t>
          </a:r>
          <a:r>
            <a:rPr lang="en-US" sz="1400" kern="1200" dirty="0" err="1"/>
            <a:t>sifatida</a:t>
          </a:r>
          <a:r>
            <a:rPr lang="en-US" sz="1400" kern="1200" dirty="0"/>
            <a:t> </a:t>
          </a:r>
          <a:r>
            <a:rPr lang="en-US" sz="1400" kern="1200" dirty="0" err="1"/>
            <a:t>mavjud</a:t>
          </a:r>
          <a:r>
            <a:rPr lang="en-US" sz="1400" kern="1200" dirty="0"/>
            <a:t> </a:t>
          </a:r>
          <a:r>
            <a:rPr lang="en-US" sz="1400" kern="1200" dirty="0" err="1"/>
            <a:t>boʼlib</a:t>
          </a:r>
          <a:r>
            <a:rPr lang="en-US" sz="1400" kern="1200" dirty="0"/>
            <a:t> </a:t>
          </a:r>
          <a:r>
            <a:rPr lang="en-US" sz="1400" kern="1200" dirty="0" err="1"/>
            <a:t>kelgan</a:t>
          </a:r>
          <a:r>
            <a:rPr lang="en-US" sz="1400" kern="1200" dirty="0"/>
            <a:t>. Bu </a:t>
          </a:r>
          <a:r>
            <a:rPr lang="en-US" sz="1400" kern="1200" dirty="0" err="1"/>
            <a:t>haqda</a:t>
          </a:r>
          <a:r>
            <a:rPr lang="en-US" sz="1400" kern="1200" dirty="0"/>
            <a:t> </a:t>
          </a:r>
          <a:r>
            <a:rPr lang="en-US" sz="1400" kern="1200" dirty="0" err="1"/>
            <a:t>islomga</a:t>
          </a:r>
          <a:r>
            <a:rPr lang="en-US" sz="1400" kern="1200" dirty="0"/>
            <a:t> </a:t>
          </a:r>
          <a:r>
            <a:rPr lang="en-US" sz="1400" kern="1200" dirty="0" err="1"/>
            <a:t>qadar</a:t>
          </a:r>
          <a:r>
            <a:rPr lang="en-US" sz="1400" kern="1200" dirty="0"/>
            <a:t> </a:t>
          </a:r>
          <a:r>
            <a:rPr lang="en-US" sz="1400" kern="1200" dirty="0" err="1"/>
            <a:t>mavjud</a:t>
          </a:r>
          <a:r>
            <a:rPr lang="en-US" sz="1400" kern="1200" dirty="0"/>
            <a:t> </a:t>
          </a:r>
          <a:r>
            <a:rPr lang="en-US" sz="1400" kern="1200" dirty="0" err="1"/>
            <a:t>manbalarda</a:t>
          </a:r>
          <a:r>
            <a:rPr lang="en-US" sz="1400" kern="1200" dirty="0"/>
            <a:t> ham </a:t>
          </a:r>
          <a:r>
            <a:rPr lang="en-US" sz="1400" kern="1200" dirty="0" err="1"/>
            <a:t>maʼlumotlar</a:t>
          </a:r>
          <a:r>
            <a:rPr lang="en-US" sz="1400" kern="1200" dirty="0"/>
            <a:t> </a:t>
          </a:r>
          <a:r>
            <a:rPr lang="en-US" sz="1400" kern="1200" dirty="0" err="1"/>
            <a:t>keltirilgan</a:t>
          </a:r>
          <a:r>
            <a:rPr lang="en-US" sz="1400" kern="1200" dirty="0"/>
            <a:t>. </a:t>
          </a:r>
          <a:r>
            <a:rPr lang="en-US" sz="1400" kern="1200" dirty="0" err="1"/>
            <a:t>Jumladan</a:t>
          </a:r>
          <a:r>
            <a:rPr lang="en-US" sz="1400" kern="1200" dirty="0"/>
            <a:t>, “</a:t>
          </a:r>
          <a:r>
            <a:rPr lang="ru-RU" sz="1400" kern="1200" dirty="0"/>
            <a:t>А</a:t>
          </a:r>
          <a:r>
            <a:rPr lang="en-US" sz="1400" kern="1200" dirty="0" err="1"/>
            <a:t>vesto”da</a:t>
          </a:r>
          <a:r>
            <a:rPr lang="en-US" sz="1400" kern="1200" dirty="0"/>
            <a:t> ham </a:t>
          </a:r>
          <a:r>
            <a:rPr lang="en-US" sz="1400" kern="1200" dirty="0" err="1"/>
            <a:t>maʼnaviy</a:t>
          </a:r>
          <a:r>
            <a:rPr lang="en-US" sz="1400" kern="1200" dirty="0"/>
            <a:t> </a:t>
          </a:r>
          <a:r>
            <a:rPr lang="en-US" sz="1400" kern="1200" dirty="0" err="1"/>
            <a:t>muhit</a:t>
          </a:r>
          <a:r>
            <a:rPr lang="en-US" sz="1400" kern="1200" dirty="0"/>
            <a:t>, </a:t>
          </a:r>
          <a:r>
            <a:rPr lang="en-US" sz="1400" kern="1200" dirty="0" err="1"/>
            <a:t>ilm</a:t>
          </a:r>
          <a:r>
            <a:rPr lang="en-US" sz="1400" kern="1200" dirty="0"/>
            <a:t>-fan </a:t>
          </a:r>
          <a:r>
            <a:rPr lang="en-US" sz="1400" kern="1200" dirty="0" err="1"/>
            <a:t>va</a:t>
          </a:r>
          <a:r>
            <a:rPr lang="en-US" sz="1400" kern="1200" dirty="0"/>
            <a:t> </a:t>
          </a:r>
          <a:r>
            <a:rPr lang="en-US" sz="1400" kern="1200" dirty="0" err="1"/>
            <a:t>taʼlim-tarbiya</a:t>
          </a:r>
          <a:r>
            <a:rPr lang="en-US" sz="1400" kern="1200" dirty="0"/>
            <a:t> </a:t>
          </a:r>
          <a:r>
            <a:rPr lang="en-US" sz="1400" kern="1200" dirty="0" err="1"/>
            <a:t>xususida</a:t>
          </a:r>
          <a:r>
            <a:rPr lang="en-US" sz="1400" kern="1200" dirty="0"/>
            <a:t> </a:t>
          </a:r>
          <a:r>
            <a:rPr lang="en-US" sz="1400" kern="1200" dirty="0" err="1"/>
            <a:t>o‘z</a:t>
          </a:r>
          <a:r>
            <a:rPr lang="en-US" sz="1400" kern="1200" dirty="0"/>
            <a:t> </a:t>
          </a:r>
          <a:r>
            <a:rPr lang="en-US" sz="1400" kern="1200" dirty="0" err="1"/>
            <a:t>davri</a:t>
          </a:r>
          <a:r>
            <a:rPr lang="en-US" sz="1400" kern="1200" dirty="0"/>
            <a:t> </a:t>
          </a:r>
          <a:r>
            <a:rPr lang="en-US" sz="1400" kern="1200" dirty="0" err="1"/>
            <a:t>uchun</a:t>
          </a:r>
          <a:r>
            <a:rPr lang="en-US" sz="1400" kern="1200" dirty="0"/>
            <a:t> </a:t>
          </a:r>
          <a:r>
            <a:rPr lang="en-US" sz="1400" kern="1200" dirty="0" err="1"/>
            <a:t>ilg‘or</a:t>
          </a:r>
          <a:r>
            <a:rPr lang="en-US" sz="1400" kern="1200" dirty="0"/>
            <a:t> </a:t>
          </a:r>
          <a:r>
            <a:rPr lang="en-US" sz="1400" kern="1200" dirty="0" err="1"/>
            <a:t>g‘oyalar</a:t>
          </a:r>
          <a:r>
            <a:rPr lang="en-US" sz="1400" kern="1200" dirty="0"/>
            <a:t> </a:t>
          </a:r>
          <a:r>
            <a:rPr lang="en-US" sz="1400" kern="1200" dirty="0" err="1"/>
            <a:t>ilgari</a:t>
          </a:r>
          <a:r>
            <a:rPr lang="en-US" sz="1400" kern="1200" dirty="0"/>
            <a:t> </a:t>
          </a:r>
          <a:r>
            <a:rPr lang="en-US" sz="1400" kern="1200" dirty="0" err="1"/>
            <a:t>surilgan</a:t>
          </a:r>
          <a:r>
            <a:rPr lang="en-US" sz="1400" kern="1200" dirty="0"/>
            <a:t>.</a:t>
          </a:r>
          <a:endParaRPr lang="ru-RU" sz="1400" kern="1200" dirty="0"/>
        </a:p>
      </dsp:txBody>
      <dsp:txXfrm>
        <a:off x="649437" y="2229312"/>
        <a:ext cx="4825878" cy="1754850"/>
      </dsp:txXfrm>
    </dsp:sp>
    <dsp:sp modelId="{6C306384-24E1-4070-9CB0-5C816DBC61F3}">
      <dsp:nvSpPr>
        <dsp:cNvPr id="0" name=""/>
        <dsp:cNvSpPr/>
      </dsp:nvSpPr>
      <dsp:spPr>
        <a:xfrm>
          <a:off x="1189683" y="4349432"/>
          <a:ext cx="6741540" cy="18640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5000"/>
                <a:satMod val="260000"/>
              </a:schemeClr>
            </a:gs>
            <a:gs pos="30000">
              <a:schemeClr val="accent3">
                <a:tint val="38000"/>
                <a:satMod val="260000"/>
              </a:schemeClr>
            </a:gs>
            <a:gs pos="75000">
              <a:schemeClr val="accent3">
                <a:tint val="55000"/>
                <a:satMod val="255000"/>
              </a:schemeClr>
            </a:gs>
            <a:gs pos="100000">
              <a:schemeClr val="accent3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3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O‘zbekiston</a:t>
          </a:r>
          <a:r>
            <a:rPr lang="en-US" sz="1400" kern="1200" dirty="0"/>
            <a:t> </a:t>
          </a:r>
          <a:r>
            <a:rPr lang="en-US" sz="1400" kern="1200" dirty="0" err="1"/>
            <a:t>hududlari</a:t>
          </a:r>
          <a:r>
            <a:rPr lang="en-US" sz="1400" kern="1200" dirty="0"/>
            <a:t> </a:t>
          </a:r>
          <a:r>
            <a:rPr lang="en-US" sz="1400" kern="1200" dirty="0" err="1"/>
            <a:t>tarixan</a:t>
          </a:r>
          <a:r>
            <a:rPr lang="en-US" sz="1400" kern="1200" dirty="0"/>
            <a:t> </a:t>
          </a:r>
          <a:r>
            <a:rPr lang="en-US" sz="1400" kern="1200" dirty="0" err="1"/>
            <a:t>Buyuk</a:t>
          </a:r>
          <a:r>
            <a:rPr lang="en-US" sz="1400" kern="1200" dirty="0"/>
            <a:t> </a:t>
          </a:r>
          <a:r>
            <a:rPr lang="en-US" sz="1400" kern="1200" dirty="0" err="1"/>
            <a:t>ipak</a:t>
          </a:r>
          <a:r>
            <a:rPr lang="en-US" sz="1400" kern="1200" dirty="0"/>
            <a:t> </a:t>
          </a:r>
          <a:r>
            <a:rPr lang="en-US" sz="1400" kern="1200" dirty="0" err="1"/>
            <a:t>yo‘lining</a:t>
          </a:r>
          <a:r>
            <a:rPr lang="en-US" sz="1400" kern="1200" dirty="0"/>
            <a:t> </a:t>
          </a:r>
          <a:r>
            <a:rPr lang="en-US" sz="1400" kern="1200" dirty="0" err="1"/>
            <a:t>markazi</a:t>
          </a:r>
          <a:r>
            <a:rPr lang="en-US" sz="1400" kern="1200" dirty="0"/>
            <a:t> </a:t>
          </a:r>
          <a:r>
            <a:rPr lang="en-US" sz="1400" kern="1200" dirty="0" err="1"/>
            <a:t>va</a:t>
          </a:r>
          <a:r>
            <a:rPr lang="en-US" sz="1400" kern="1200" dirty="0"/>
            <a:t> </a:t>
          </a:r>
          <a:r>
            <a:rPr lang="en-US" sz="1400" kern="1200" dirty="0" err="1"/>
            <a:t>uning</a:t>
          </a:r>
          <a:r>
            <a:rPr lang="en-US" sz="1400" kern="1200" dirty="0"/>
            <a:t> </a:t>
          </a:r>
          <a:r>
            <a:rPr lang="en-US" sz="1400" kern="1200" dirty="0" err="1"/>
            <a:t>turli</a:t>
          </a:r>
          <a:r>
            <a:rPr lang="en-US" sz="1400" kern="1200" dirty="0"/>
            <a:t> </a:t>
          </a:r>
          <a:r>
            <a:rPr lang="en-US" sz="1400" kern="1200" dirty="0" err="1"/>
            <a:t>tarmoqlari</a:t>
          </a:r>
          <a:r>
            <a:rPr lang="en-US" sz="1400" kern="1200" dirty="0"/>
            <a:t> </a:t>
          </a:r>
          <a:r>
            <a:rPr lang="en-US" sz="1400" kern="1200" dirty="0" err="1"/>
            <a:t>kesishgan</a:t>
          </a:r>
          <a:r>
            <a:rPr lang="en-US" sz="1400" kern="1200" dirty="0"/>
            <a:t> </a:t>
          </a:r>
          <a:r>
            <a:rPr lang="en-US" sz="1400" kern="1200" dirty="0" err="1"/>
            <a:t>nuqtada</a:t>
          </a:r>
          <a:r>
            <a:rPr lang="en-US" sz="1400" kern="1200" dirty="0"/>
            <a:t> </a:t>
          </a:r>
          <a:r>
            <a:rPr lang="en-US" sz="1400" kern="1200" dirty="0" err="1"/>
            <a:t>joylashgan</a:t>
          </a:r>
          <a:r>
            <a:rPr lang="en-US" sz="1400" kern="1200" dirty="0"/>
            <a:t>. </a:t>
          </a:r>
          <a:r>
            <a:rPr lang="en-US" sz="1400" kern="1200" dirty="0" err="1"/>
            <a:t>Shuning</a:t>
          </a:r>
          <a:r>
            <a:rPr lang="en-US" sz="1400" kern="1200" dirty="0"/>
            <a:t> </a:t>
          </a:r>
          <a:r>
            <a:rPr lang="en-US" sz="1400" kern="1200" dirty="0" err="1"/>
            <a:t>uchun</a:t>
          </a:r>
          <a:r>
            <a:rPr lang="en-US" sz="1400" kern="1200" dirty="0"/>
            <a:t> </a:t>
          </a:r>
          <a:r>
            <a:rPr lang="en-US" sz="1400" kern="1200" dirty="0" err="1"/>
            <a:t>Sharq</a:t>
          </a:r>
          <a:r>
            <a:rPr lang="en-US" sz="1400" kern="1200" dirty="0"/>
            <a:t> </a:t>
          </a:r>
          <a:r>
            <a:rPr lang="en-US" sz="1400" kern="1200" dirty="0" err="1"/>
            <a:t>va</a:t>
          </a:r>
          <a:r>
            <a:rPr lang="en-US" sz="1400" kern="1200" dirty="0"/>
            <a:t> </a:t>
          </a:r>
          <a:r>
            <a:rPr lang="en-US" sz="1400" kern="1200" dirty="0" err="1"/>
            <a:t>jahonning</a:t>
          </a:r>
          <a:r>
            <a:rPr lang="en-US" sz="1400" kern="1200" dirty="0"/>
            <a:t> </a:t>
          </a:r>
          <a:r>
            <a:rPr lang="en-US" sz="1400" kern="1200" dirty="0" err="1"/>
            <a:t>turli</a:t>
          </a:r>
          <a:r>
            <a:rPr lang="en-US" sz="1400" kern="1200" dirty="0"/>
            <a:t> </a:t>
          </a:r>
          <a:r>
            <a:rPr lang="en-US" sz="1400" kern="1200" dirty="0" err="1"/>
            <a:t>mamlakatlaridan</a:t>
          </a:r>
          <a:r>
            <a:rPr lang="en-US" sz="1400" kern="1200" dirty="0"/>
            <a:t> </a:t>
          </a:r>
          <a:r>
            <a:rPr lang="en-US" sz="1400" kern="1200" dirty="0" err="1"/>
            <a:t>diniy</a:t>
          </a:r>
          <a:r>
            <a:rPr lang="en-US" sz="1400" kern="1200" dirty="0"/>
            <a:t> </a:t>
          </a:r>
          <a:r>
            <a:rPr lang="en-US" sz="1400" kern="1200" dirty="0" err="1"/>
            <a:t>va</a:t>
          </a:r>
          <a:r>
            <a:rPr lang="en-US" sz="1400" kern="1200" dirty="0"/>
            <a:t> </a:t>
          </a:r>
          <a:r>
            <a:rPr lang="en-US" sz="1400" kern="1200" dirty="0" err="1"/>
            <a:t>dunyoviy</a:t>
          </a:r>
          <a:r>
            <a:rPr lang="en-US" sz="1400" kern="1200" dirty="0"/>
            <a:t> </a:t>
          </a:r>
          <a:r>
            <a:rPr lang="en-US" sz="1400" kern="1200" dirty="0" err="1"/>
            <a:t>bilim</a:t>
          </a:r>
          <a:r>
            <a:rPr lang="en-US" sz="1400" kern="1200" dirty="0"/>
            <a:t> </a:t>
          </a:r>
          <a:r>
            <a:rPr lang="en-US" sz="1400" kern="1200" dirty="0" err="1"/>
            <a:t>olish</a:t>
          </a:r>
          <a:r>
            <a:rPr lang="en-US" sz="1400" kern="1200" dirty="0"/>
            <a:t> </a:t>
          </a:r>
          <a:r>
            <a:rPr lang="en-US" sz="1400" kern="1200" dirty="0" err="1"/>
            <a:t>istagidagi</a:t>
          </a:r>
          <a:r>
            <a:rPr lang="en-US" sz="1400" kern="1200" dirty="0"/>
            <a:t> </a:t>
          </a:r>
          <a:r>
            <a:rPr lang="en-US" sz="1400" kern="1200" dirty="0" err="1"/>
            <a:t>insonlar</a:t>
          </a:r>
          <a:r>
            <a:rPr lang="en-US" sz="1400" kern="1200" dirty="0"/>
            <a:t> </a:t>
          </a:r>
          <a:r>
            <a:rPr lang="en-US" sz="1400" kern="1200" dirty="0" err="1"/>
            <a:t>hamisha</a:t>
          </a:r>
          <a:r>
            <a:rPr lang="en-US" sz="1400" kern="1200" dirty="0"/>
            <a:t> Samarqand, </a:t>
          </a:r>
          <a:r>
            <a:rPr lang="en-US" sz="1400" kern="1200" dirty="0" err="1"/>
            <a:t>Buxoro</a:t>
          </a:r>
          <a:r>
            <a:rPr lang="en-US" sz="1400" kern="1200" dirty="0"/>
            <a:t>, </a:t>
          </a:r>
          <a:r>
            <a:rPr lang="en-US" sz="1400" kern="1200" dirty="0" err="1"/>
            <a:t>Xorazm</a:t>
          </a:r>
          <a:r>
            <a:rPr lang="en-US" sz="1400" kern="1200" dirty="0"/>
            <a:t>, </a:t>
          </a:r>
          <a:r>
            <a:rPr lang="en-US" sz="1400" kern="1200" dirty="0" err="1"/>
            <a:t>Nasaf</a:t>
          </a:r>
          <a:r>
            <a:rPr lang="en-US" sz="1400" kern="1200" dirty="0"/>
            <a:t> (</a:t>
          </a:r>
          <a:r>
            <a:rPr lang="en-US" sz="1400" kern="1200" dirty="0" err="1"/>
            <a:t>Qarshi</a:t>
          </a:r>
          <a:r>
            <a:rPr lang="en-US" sz="1400" kern="1200" dirty="0"/>
            <a:t>), Kesh (</a:t>
          </a:r>
          <a:r>
            <a:rPr lang="en-US" sz="1400" kern="1200" dirty="0" err="1"/>
            <a:t>Shahrisabz</a:t>
          </a:r>
          <a:r>
            <a:rPr lang="en-US" sz="1400" kern="1200" dirty="0"/>
            <a:t>), Toshkent, </a:t>
          </a:r>
          <a:r>
            <a:rPr lang="en-US" sz="1400" kern="1200" dirty="0" err="1"/>
            <a:t>Farg‘ona</a:t>
          </a:r>
          <a:r>
            <a:rPr lang="en-US" sz="1400" kern="1200" dirty="0"/>
            <a:t> </a:t>
          </a:r>
          <a:r>
            <a:rPr lang="en-US" sz="1400" kern="1200" dirty="0" err="1"/>
            <a:t>kabi</a:t>
          </a:r>
          <a:r>
            <a:rPr lang="en-US" sz="1400" kern="1200" dirty="0"/>
            <a:t> </a:t>
          </a:r>
          <a:r>
            <a:rPr lang="en-US" sz="1400" kern="1200" dirty="0" err="1"/>
            <a:t>ko‘hna</a:t>
          </a:r>
          <a:r>
            <a:rPr lang="en-US" sz="1400" kern="1200" dirty="0"/>
            <a:t> </a:t>
          </a:r>
          <a:r>
            <a:rPr lang="en-US" sz="1400" kern="1200" dirty="0" err="1"/>
            <a:t>madaniyat</a:t>
          </a:r>
          <a:r>
            <a:rPr lang="en-US" sz="1400" kern="1200" dirty="0"/>
            <a:t> </a:t>
          </a:r>
          <a:r>
            <a:rPr lang="en-US" sz="1400" kern="1200" dirty="0" err="1"/>
            <a:t>markazlariga</a:t>
          </a:r>
          <a:r>
            <a:rPr lang="en-US" sz="1400" kern="1200" dirty="0"/>
            <a:t> </a:t>
          </a:r>
          <a:r>
            <a:rPr lang="en-US" sz="1400" kern="1200" dirty="0" err="1"/>
            <a:t>intilganlar</a:t>
          </a:r>
          <a:r>
            <a:rPr lang="en-US" sz="1400" kern="1200" dirty="0"/>
            <a:t>.</a:t>
          </a:r>
          <a:endParaRPr lang="ru-RU" sz="1400" kern="1200" dirty="0"/>
        </a:p>
      </dsp:txBody>
      <dsp:txXfrm>
        <a:off x="1244279" y="4404028"/>
        <a:ext cx="4825878" cy="1754850"/>
      </dsp:txXfrm>
    </dsp:sp>
    <dsp:sp modelId="{6F572938-C1C5-4A8C-A112-9A76780C49F9}">
      <dsp:nvSpPr>
        <dsp:cNvPr id="0" name=""/>
        <dsp:cNvSpPr/>
      </dsp:nvSpPr>
      <dsp:spPr>
        <a:xfrm>
          <a:off x="5529912" y="1413565"/>
          <a:ext cx="1211627" cy="121162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802528" y="1413565"/>
        <a:ext cx="666395" cy="911749"/>
      </dsp:txXfrm>
    </dsp:sp>
    <dsp:sp modelId="{82B611F8-2300-40E4-A72F-DB9A65D79C13}">
      <dsp:nvSpPr>
        <dsp:cNvPr id="0" name=""/>
        <dsp:cNvSpPr/>
      </dsp:nvSpPr>
      <dsp:spPr>
        <a:xfrm>
          <a:off x="6124754" y="3575854"/>
          <a:ext cx="1211627" cy="121162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6397370" y="3575854"/>
        <a:ext cx="666395" cy="9117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2D0EE-91B6-4989-8F5D-3DF19502D7FF}">
      <dsp:nvSpPr>
        <dsp:cNvPr id="0" name=""/>
        <dsp:cNvSpPr/>
      </dsp:nvSpPr>
      <dsp:spPr>
        <a:xfrm>
          <a:off x="0" y="0"/>
          <a:ext cx="6741477" cy="18207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35000"/>
                <a:satMod val="260000"/>
              </a:schemeClr>
            </a:gs>
            <a:gs pos="30000">
              <a:schemeClr val="dk1">
                <a:tint val="38000"/>
                <a:satMod val="260000"/>
              </a:schemeClr>
            </a:gs>
            <a:gs pos="75000">
              <a:schemeClr val="dk1">
                <a:tint val="55000"/>
                <a:satMod val="255000"/>
              </a:schemeClr>
            </a:gs>
            <a:gs pos="100000">
              <a:schemeClr val="dk1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dk1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>
              <a:solidFill>
                <a:schemeClr val="tx1"/>
              </a:solidFill>
            </a:rPr>
            <a:t>Bugungi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kunda</a:t>
          </a:r>
          <a:r>
            <a:rPr lang="en-US" sz="1300" kern="1200" dirty="0">
              <a:solidFill>
                <a:schemeClr val="tx1"/>
              </a:solidFill>
            </a:rPr>
            <a:t> biz </a:t>
          </a:r>
          <a:r>
            <a:rPr lang="en-US" sz="1300" kern="1200" dirty="0" err="1">
              <a:solidFill>
                <a:schemeClr val="tx1"/>
              </a:solidFill>
            </a:rPr>
            <a:t>uchinchi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Uyg‘onish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davri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ostonasida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turibmiz</a:t>
          </a:r>
          <a:r>
            <a:rPr lang="en-US" sz="1300" kern="1200" dirty="0">
              <a:solidFill>
                <a:schemeClr val="tx1"/>
              </a:solidFill>
            </a:rPr>
            <a:t>. </a:t>
          </a:r>
          <a:r>
            <a:rPr lang="ru-RU" sz="1300" kern="1200" dirty="0">
              <a:solidFill>
                <a:schemeClr val="tx1"/>
              </a:solidFill>
            </a:rPr>
            <a:t>А</a:t>
          </a:r>
          <a:r>
            <a:rPr lang="en-US" sz="1300" kern="1200" dirty="0">
              <a:solidFill>
                <a:schemeClr val="tx1"/>
              </a:solidFill>
            </a:rPr>
            <a:t>gar </a:t>
          </a:r>
          <a:r>
            <a:rPr lang="en-US" sz="1300" kern="1200" dirty="0" err="1">
              <a:solidFill>
                <a:schemeClr val="tx1"/>
              </a:solidFill>
            </a:rPr>
            <a:t>O‘zbekiston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Prezidentining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keyingi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to‘rt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yilda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maʼrifat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taʼlim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va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ilm-fanni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rivojlantirish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yo‘lida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imzolagan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qonun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farmon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va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qarorlari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tasdiqlagan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Davlat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dasturlari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ilgari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surgan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yangidan-yangi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tashabbuslarining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mag‘zini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to‘la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chaqib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ko‘rsak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navbatdagi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Maʼrifat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Renessansining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markazi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O‘zbekiston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ekaniga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hech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kimda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shubha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qolmaydi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53327" y="53327"/>
        <a:ext cx="4776795" cy="1714049"/>
      </dsp:txXfrm>
    </dsp:sp>
    <dsp:sp modelId="{597BF57E-1C79-4DC8-A1ED-4D8CCCA22538}">
      <dsp:nvSpPr>
        <dsp:cNvPr id="0" name=""/>
        <dsp:cNvSpPr/>
      </dsp:nvSpPr>
      <dsp:spPr>
        <a:xfrm>
          <a:off x="594836" y="2124154"/>
          <a:ext cx="6741477" cy="18207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35000"/>
                <a:satMod val="260000"/>
              </a:schemeClr>
            </a:gs>
            <a:gs pos="30000">
              <a:schemeClr val="accent2">
                <a:tint val="38000"/>
                <a:satMod val="260000"/>
              </a:schemeClr>
            </a:gs>
            <a:gs pos="75000">
              <a:schemeClr val="accent2">
                <a:tint val="55000"/>
                <a:satMod val="255000"/>
              </a:schemeClr>
            </a:gs>
            <a:gs pos="100000">
              <a:schemeClr val="accent2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Prezidentimiz</a:t>
          </a:r>
          <a:r>
            <a:rPr lang="en-US" sz="1300" kern="1200" dirty="0"/>
            <a:t> 2020-yil 31-avgustda </a:t>
          </a:r>
          <a:r>
            <a:rPr lang="en-US" sz="1300" kern="1200" dirty="0" err="1"/>
            <a:t>O‘zbekiston</a:t>
          </a:r>
          <a:r>
            <a:rPr lang="en-US" sz="1300" kern="1200" dirty="0"/>
            <a:t> </a:t>
          </a:r>
          <a:r>
            <a:rPr lang="en-US" sz="1300" kern="1200" dirty="0" err="1"/>
            <a:t>Respublikasi</a:t>
          </a:r>
          <a:r>
            <a:rPr lang="en-US" sz="1300" kern="1200" dirty="0"/>
            <a:t> </a:t>
          </a:r>
          <a:r>
            <a:rPr lang="en-US" sz="1300" kern="1200" dirty="0" err="1"/>
            <a:t>Mustaqilligining</a:t>
          </a:r>
          <a:r>
            <a:rPr lang="en-US" sz="1300" kern="1200" dirty="0"/>
            <a:t> </a:t>
          </a:r>
          <a:r>
            <a:rPr lang="en-US" sz="1300" kern="1200" dirty="0" err="1"/>
            <a:t>yigirma</a:t>
          </a:r>
          <a:r>
            <a:rPr lang="en-US" sz="1300" kern="1200" dirty="0"/>
            <a:t> </a:t>
          </a:r>
          <a:r>
            <a:rPr lang="en-US" sz="1300" kern="1200" dirty="0" err="1"/>
            <a:t>to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qqiz</a:t>
          </a:r>
          <a:r>
            <a:rPr lang="en-US" sz="1300" kern="1200" dirty="0"/>
            <a:t> </a:t>
          </a:r>
          <a:r>
            <a:rPr lang="en-US" sz="1300" kern="1200" dirty="0" err="1"/>
            <a:t>yilligiga</a:t>
          </a:r>
          <a:r>
            <a:rPr lang="en-US" sz="1300" kern="1200" dirty="0"/>
            <a:t> </a:t>
          </a:r>
          <a:r>
            <a:rPr lang="en-US" sz="1300" kern="1200" dirty="0" err="1"/>
            <a:t>bag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ishlangan</a:t>
          </a:r>
          <a:r>
            <a:rPr lang="en-US" sz="1300" kern="1200" dirty="0"/>
            <a:t> </a:t>
          </a:r>
          <a:r>
            <a:rPr lang="en-US" sz="1300" kern="1200" dirty="0" err="1"/>
            <a:t>tantanali</a:t>
          </a:r>
          <a:r>
            <a:rPr lang="en-US" sz="1300" kern="1200" dirty="0"/>
            <a:t> </a:t>
          </a:r>
          <a:r>
            <a:rPr lang="en-US" sz="1300" kern="1200" dirty="0" err="1"/>
            <a:t>marosimda</a:t>
          </a:r>
          <a:r>
            <a:rPr lang="en-US" sz="1300" kern="1200" dirty="0"/>
            <a:t> </a:t>
          </a:r>
          <a:r>
            <a:rPr lang="en-US" sz="1300" kern="1200" dirty="0" err="1"/>
            <a:t>taʼkidlaganidek</a:t>
          </a:r>
          <a:r>
            <a:rPr lang="en-US" sz="1300" kern="1200" dirty="0"/>
            <a:t>, “</a:t>
          </a:r>
          <a:r>
            <a:rPr lang="en-US" sz="1300" kern="1200" dirty="0" err="1"/>
            <a:t>Bugun</a:t>
          </a:r>
          <a:r>
            <a:rPr lang="en-US" sz="1300" kern="1200" dirty="0"/>
            <a:t> </a:t>
          </a:r>
          <a:r>
            <a:rPr lang="en-US" sz="1300" kern="1200" dirty="0" err="1"/>
            <a:t>jahon</a:t>
          </a:r>
          <a:r>
            <a:rPr lang="en-US" sz="1300" kern="1200" dirty="0"/>
            <a:t> </a:t>
          </a:r>
          <a:r>
            <a:rPr lang="en-US" sz="1300" kern="1200" dirty="0" err="1"/>
            <a:t>miqyosida</a:t>
          </a:r>
          <a:r>
            <a:rPr lang="en-US" sz="1300" kern="1200" dirty="0"/>
            <a:t> </a:t>
          </a:r>
          <a:r>
            <a:rPr lang="en-US" sz="1300" kern="1200" dirty="0" err="1"/>
            <a:t>yurtimiz</a:t>
          </a:r>
          <a:r>
            <a:rPr lang="en-US" sz="1300" kern="1200" dirty="0"/>
            <a:t> </a:t>
          </a:r>
          <a:r>
            <a:rPr lang="en-US" sz="1300" kern="1200" dirty="0" err="1"/>
            <a:t>haqida</a:t>
          </a:r>
          <a:r>
            <a:rPr lang="en-US" sz="1300" kern="1200" dirty="0"/>
            <a:t> </a:t>
          </a:r>
          <a:r>
            <a:rPr lang="en-US" sz="1300" kern="1200" dirty="0" err="1"/>
            <a:t>so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z</a:t>
          </a:r>
          <a:r>
            <a:rPr lang="en-US" sz="1300" kern="1200" dirty="0"/>
            <a:t> </a:t>
          </a:r>
          <a:r>
            <a:rPr lang="en-US" sz="1300" kern="1200" dirty="0" err="1"/>
            <a:t>ketganda</a:t>
          </a:r>
          <a:r>
            <a:rPr lang="en-US" sz="1300" kern="1200" dirty="0"/>
            <a:t>, “</a:t>
          </a:r>
          <a:r>
            <a:rPr lang="en-US" sz="1300" kern="1200" dirty="0" err="1"/>
            <a:t>Yangi</a:t>
          </a:r>
          <a:r>
            <a:rPr lang="en-US" sz="1300" kern="1200" dirty="0"/>
            <a:t> </a:t>
          </a:r>
          <a:r>
            <a:rPr lang="en-US" sz="1300" kern="1200" dirty="0" err="1"/>
            <a:t>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zbekiston</a:t>
          </a:r>
          <a:r>
            <a:rPr lang="en-US" sz="1300" kern="1200" dirty="0"/>
            <a:t>” </a:t>
          </a:r>
          <a:r>
            <a:rPr lang="en-US" sz="1300" kern="1200" dirty="0" err="1"/>
            <a:t>iborasi</a:t>
          </a:r>
          <a:r>
            <a:rPr lang="en-US" sz="1300" kern="1200" dirty="0"/>
            <a:t> </a:t>
          </a:r>
          <a:r>
            <a:rPr lang="en-US" sz="1300" kern="1200" dirty="0" err="1"/>
            <a:t>tilga</a:t>
          </a:r>
          <a:r>
            <a:rPr lang="en-US" sz="1300" kern="1200" dirty="0"/>
            <a:t> </a:t>
          </a:r>
          <a:r>
            <a:rPr lang="en-US" sz="1300" kern="1200" dirty="0" err="1"/>
            <a:t>olinmoqda</a:t>
          </a:r>
          <a:r>
            <a:rPr lang="en-US" sz="1300" kern="1200" dirty="0"/>
            <a:t>. Bu </a:t>
          </a:r>
          <a:r>
            <a:rPr lang="en-US" sz="1300" kern="1200" dirty="0" err="1"/>
            <a:t>keyingi</a:t>
          </a:r>
          <a:r>
            <a:rPr lang="en-US" sz="1300" kern="1200" dirty="0"/>
            <a:t> </a:t>
          </a:r>
          <a:r>
            <a:rPr lang="en-US" sz="1300" kern="1200" dirty="0" err="1"/>
            <a:t>yillarda</a:t>
          </a:r>
          <a:r>
            <a:rPr lang="en-US" sz="1300" kern="1200" dirty="0"/>
            <a:t> </a:t>
          </a:r>
          <a:r>
            <a:rPr lang="en-US" sz="1300" kern="1200" dirty="0" err="1"/>
            <a:t>taraqqiyotning</a:t>
          </a:r>
          <a:r>
            <a:rPr lang="en-US" sz="1300" kern="1200" dirty="0"/>
            <a:t> </a:t>
          </a:r>
          <a:r>
            <a:rPr lang="en-US" sz="1300" kern="1200" dirty="0" err="1"/>
            <a:t>mutlaqo</a:t>
          </a:r>
          <a:r>
            <a:rPr lang="en-US" sz="1300" kern="1200" dirty="0"/>
            <a:t> </a:t>
          </a:r>
          <a:r>
            <a:rPr lang="en-US" sz="1300" kern="1200" dirty="0" err="1"/>
            <a:t>yangi</a:t>
          </a:r>
          <a:r>
            <a:rPr lang="en-US" sz="1300" kern="1200" dirty="0"/>
            <a:t> </a:t>
          </a:r>
          <a:r>
            <a:rPr lang="en-US" sz="1300" kern="1200" dirty="0" err="1"/>
            <a:t>bosqichiga</a:t>
          </a:r>
          <a:r>
            <a:rPr lang="en-US" sz="1300" kern="1200" dirty="0"/>
            <a:t> </a:t>
          </a:r>
          <a:r>
            <a:rPr lang="en-US" sz="1300" kern="1200" dirty="0" err="1"/>
            <a:t>qadam</a:t>
          </a:r>
          <a:r>
            <a:rPr lang="en-US" sz="1300" kern="1200" dirty="0"/>
            <a:t> </a:t>
          </a:r>
          <a:r>
            <a:rPr lang="en-US" sz="1300" kern="1200" dirty="0" err="1"/>
            <a:t>qo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yganimiz</a:t>
          </a:r>
          <a:r>
            <a:rPr lang="en-US" sz="1300" kern="1200" dirty="0"/>
            <a:t>, </a:t>
          </a:r>
          <a:r>
            <a:rPr lang="en-US" sz="1300" kern="1200" dirty="0" err="1"/>
            <a:t>erishayotgan</a:t>
          </a:r>
          <a:r>
            <a:rPr lang="en-US" sz="1300" kern="1200" dirty="0"/>
            <a:t> </a:t>
          </a:r>
          <a:r>
            <a:rPr lang="en-US" sz="1300" kern="1200" dirty="0" err="1"/>
            <a:t>zalvarli</a:t>
          </a:r>
          <a:r>
            <a:rPr lang="en-US" sz="1300" kern="1200" dirty="0"/>
            <a:t> </a:t>
          </a:r>
          <a:r>
            <a:rPr lang="en-US" sz="1300" kern="1200" dirty="0" err="1"/>
            <a:t>yutuqlarimizning</a:t>
          </a:r>
          <a:r>
            <a:rPr lang="en-US" sz="1300" kern="1200" dirty="0"/>
            <a:t> </a:t>
          </a:r>
          <a:r>
            <a:rPr lang="en-US" sz="1300" kern="1200" dirty="0" err="1"/>
            <a:t>eʼtirofidir</a:t>
          </a:r>
          <a:r>
            <a:rPr lang="en-US" sz="1300" kern="1200" dirty="0"/>
            <a:t>. </a:t>
          </a:r>
          <a:r>
            <a:rPr lang="en-US" sz="1300" kern="1200" dirty="0" err="1"/>
            <a:t>Xalqimizning</a:t>
          </a:r>
          <a:r>
            <a:rPr lang="en-US" sz="1300" kern="1200" dirty="0"/>
            <a:t> </a:t>
          </a:r>
          <a:r>
            <a:rPr lang="en-US" sz="1300" kern="1200" dirty="0" err="1"/>
            <a:t>ulug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vor</a:t>
          </a:r>
          <a:r>
            <a:rPr lang="en-US" sz="1300" kern="1200" dirty="0"/>
            <a:t> </a:t>
          </a:r>
          <a:r>
            <a:rPr lang="en-US" sz="1300" kern="1200" dirty="0" err="1"/>
            <a:t>qudrati</a:t>
          </a:r>
          <a:r>
            <a:rPr lang="en-US" sz="1300" kern="1200" dirty="0"/>
            <a:t> </a:t>
          </a:r>
          <a:r>
            <a:rPr lang="en-US" sz="1300" kern="1200" dirty="0" err="1"/>
            <a:t>jo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sh</a:t>
          </a:r>
          <a:r>
            <a:rPr lang="en-US" sz="1300" kern="1200" dirty="0"/>
            <a:t> </a:t>
          </a:r>
          <a:r>
            <a:rPr lang="en-US" sz="1300" kern="1200" dirty="0" err="1"/>
            <a:t>urgan</a:t>
          </a:r>
          <a:r>
            <a:rPr lang="en-US" sz="1300" kern="1200" dirty="0"/>
            <a:t> </a:t>
          </a:r>
          <a:r>
            <a:rPr lang="en-US" sz="1300" kern="1200" dirty="0" err="1"/>
            <a:t>hozirgi</a:t>
          </a:r>
          <a:r>
            <a:rPr lang="en-US" sz="1300" kern="1200" dirty="0"/>
            <a:t> </a:t>
          </a:r>
          <a:r>
            <a:rPr lang="en-US" sz="1300" kern="1200" dirty="0" err="1"/>
            <a:t>zamonda</a:t>
          </a:r>
          <a:r>
            <a:rPr lang="en-US" sz="1300" kern="1200" dirty="0"/>
            <a:t> </a:t>
          </a:r>
          <a:r>
            <a:rPr lang="en-US" sz="1300" kern="1200" dirty="0" err="1"/>
            <a:t>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zbekistonda</a:t>
          </a:r>
          <a:r>
            <a:rPr lang="en-US" sz="1300" kern="1200" dirty="0"/>
            <a:t> </a:t>
          </a:r>
          <a:r>
            <a:rPr lang="en-US" sz="1300" kern="1200" dirty="0" err="1"/>
            <a:t>yangi</a:t>
          </a:r>
          <a:r>
            <a:rPr lang="en-US" sz="1300" kern="1200" dirty="0"/>
            <a:t> </a:t>
          </a:r>
          <a:r>
            <a:rPr lang="en-US" sz="1300" kern="1200" dirty="0" err="1"/>
            <a:t>bir</a:t>
          </a:r>
          <a:r>
            <a:rPr lang="en-US" sz="1300" kern="1200" dirty="0"/>
            <a:t> </a:t>
          </a:r>
          <a:r>
            <a:rPr lang="en-US" sz="1300" kern="1200" dirty="0" err="1"/>
            <a:t>uyg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onish</a:t>
          </a:r>
          <a:r>
            <a:rPr lang="en-US" sz="1300" kern="1200" dirty="0"/>
            <a:t> — </a:t>
          </a:r>
          <a:r>
            <a:rPr lang="en-US" sz="1300" kern="1200" dirty="0" err="1"/>
            <a:t>Uchinchi</a:t>
          </a:r>
          <a:r>
            <a:rPr lang="en-US" sz="1300" kern="1200" dirty="0"/>
            <a:t> </a:t>
          </a:r>
          <a:r>
            <a:rPr lang="en-US" sz="1300" kern="1200" dirty="0" err="1"/>
            <a:t>Renessans</a:t>
          </a:r>
          <a:r>
            <a:rPr lang="en-US" sz="1300" kern="1200" dirty="0"/>
            <a:t> </a:t>
          </a:r>
          <a:r>
            <a:rPr lang="en-US" sz="1300" kern="1200" dirty="0" err="1"/>
            <a:t>davriga</a:t>
          </a:r>
          <a:r>
            <a:rPr lang="en-US" sz="1300" kern="1200" dirty="0"/>
            <a:t> </a:t>
          </a:r>
          <a:r>
            <a:rPr lang="en-US" sz="1300" kern="1200" dirty="0" err="1"/>
            <a:t>poydevor</a:t>
          </a:r>
          <a:r>
            <a:rPr lang="en-US" sz="1300" kern="1200" dirty="0"/>
            <a:t> </a:t>
          </a:r>
          <a:r>
            <a:rPr lang="en-US" sz="1300" kern="1200" dirty="0" err="1"/>
            <a:t>yaratilmoqda</a:t>
          </a:r>
          <a:r>
            <a:rPr lang="en-US" sz="1300" kern="1200" dirty="0"/>
            <a:t>, </a:t>
          </a:r>
          <a:r>
            <a:rPr lang="en-US" sz="1300" kern="1200" dirty="0" err="1"/>
            <a:t>desak</a:t>
          </a:r>
          <a:r>
            <a:rPr lang="en-US" sz="1300" kern="1200" dirty="0"/>
            <a:t>, </a:t>
          </a:r>
          <a:r>
            <a:rPr lang="en-US" sz="1300" kern="1200" dirty="0" err="1"/>
            <a:t>ayni</a:t>
          </a:r>
          <a:r>
            <a:rPr lang="en-US" sz="1300" kern="1200" dirty="0"/>
            <a:t> </a:t>
          </a:r>
          <a:r>
            <a:rPr lang="en-US" sz="1300" kern="1200" dirty="0" err="1"/>
            <a:t>haqiqat</a:t>
          </a:r>
          <a:r>
            <a:rPr lang="en-US" sz="1300" kern="1200" dirty="0"/>
            <a:t> </a:t>
          </a:r>
          <a:r>
            <a:rPr lang="en-US" sz="1300" kern="1200" dirty="0" err="1"/>
            <a:t>bo</a:t>
          </a:r>
          <a:r>
            <a:rPr lang="en-US" sz="1300" kern="1200" dirty="0" err="1">
              <a:solidFill>
                <a:schemeClr val="tx1"/>
              </a:solidFill>
            </a:rPr>
            <a:t>‘</a:t>
          </a:r>
          <a:r>
            <a:rPr lang="en-US" sz="1300" kern="1200" dirty="0" err="1"/>
            <a:t>ladi</a:t>
          </a:r>
          <a:r>
            <a:rPr lang="en-US" sz="1400" kern="1200" dirty="0"/>
            <a:t>”.</a:t>
          </a:r>
          <a:endParaRPr lang="ru-RU" sz="1400" kern="1200" dirty="0"/>
        </a:p>
      </dsp:txBody>
      <dsp:txXfrm>
        <a:off x="648163" y="2177481"/>
        <a:ext cx="4856529" cy="1714049"/>
      </dsp:txXfrm>
    </dsp:sp>
    <dsp:sp modelId="{3FB4477C-6A2A-41D5-B57F-5F67E4596178}">
      <dsp:nvSpPr>
        <dsp:cNvPr id="0" name=""/>
        <dsp:cNvSpPr/>
      </dsp:nvSpPr>
      <dsp:spPr>
        <a:xfrm>
          <a:off x="1189672" y="4248308"/>
          <a:ext cx="6741477" cy="18207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63000"/>
                <a:satMod val="165000"/>
              </a:schemeClr>
            </a:gs>
            <a:gs pos="30000">
              <a:schemeClr val="accent5">
                <a:shade val="58000"/>
                <a:satMod val="165000"/>
              </a:schemeClr>
            </a:gs>
            <a:gs pos="75000">
              <a:schemeClr val="accent5">
                <a:shade val="30000"/>
                <a:satMod val="175000"/>
              </a:schemeClr>
            </a:gs>
            <a:gs pos="100000">
              <a:schemeClr val="accent5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>
              <a:solidFill>
                <a:schemeClr val="tx1"/>
              </a:solidFill>
            </a:rPr>
            <a:t>Chindan</a:t>
          </a:r>
          <a:r>
            <a:rPr lang="en-US" sz="1300" kern="1200" dirty="0">
              <a:solidFill>
                <a:schemeClr val="tx1"/>
              </a:solidFill>
            </a:rPr>
            <a:t> ham, biz </a:t>
          </a:r>
          <a:r>
            <a:rPr lang="en-US" sz="1300" kern="1200" dirty="0" err="1">
              <a:solidFill>
                <a:schemeClr val="tx1"/>
              </a:solidFill>
            </a:rPr>
            <a:t>ana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shunday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bebaho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merosga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ko‘pincha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faqat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tarixiy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yodgorlikka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qaraganday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munosabatda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bo‘lib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kelmoqdamiz</a:t>
          </a:r>
          <a:r>
            <a:rPr lang="en-US" sz="1300" kern="1200" dirty="0">
              <a:solidFill>
                <a:schemeClr val="tx1"/>
              </a:solidFill>
            </a:rPr>
            <a:t>. </a:t>
          </a:r>
          <a:r>
            <a:rPr lang="en-US" sz="1300" kern="1200" dirty="0" err="1">
              <a:solidFill>
                <a:schemeClr val="tx1"/>
              </a:solidFill>
            </a:rPr>
            <a:t>Bunday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tengsiz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boylikni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amaliy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hayotimizga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tatbiq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etishda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beparvolik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va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eʼtiborsizlikka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yoʼl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qoʼymoqdamiz</a:t>
          </a:r>
          <a:r>
            <a:rPr lang="en-US" sz="1300" kern="1200" dirty="0">
              <a:solidFill>
                <a:schemeClr val="tx1"/>
              </a:solidFill>
            </a:rPr>
            <a:t>. </a:t>
          </a:r>
          <a:r>
            <a:rPr lang="en-US" sz="1300" kern="1200" dirty="0" err="1">
              <a:solidFill>
                <a:schemeClr val="tx1"/>
              </a:solidFill>
            </a:rPr>
            <a:t>Vaholanki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bunday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noyob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meros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jahondagi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sanoqli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xalqlarga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nasib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etgan</a:t>
          </a:r>
          <a:r>
            <a:rPr lang="en-US" sz="1300" kern="1200" dirty="0">
              <a:solidFill>
                <a:schemeClr val="tx1"/>
              </a:solidFill>
            </a:rPr>
            <a:t>. </a:t>
          </a:r>
          <a:r>
            <a:rPr lang="en-US" sz="1300" kern="1200" dirty="0" err="1">
              <a:solidFill>
                <a:schemeClr val="tx1"/>
              </a:solidFill>
            </a:rPr>
            <a:t>Masalan</a:t>
          </a:r>
          <a:r>
            <a:rPr lang="en-US" sz="1300" kern="1200" dirty="0">
              <a:solidFill>
                <a:schemeClr val="tx1"/>
              </a:solidFill>
            </a:rPr>
            <a:t>, </a:t>
          </a:r>
          <a:r>
            <a:rPr lang="en-US" sz="1300" kern="1200" dirty="0" err="1">
              <a:solidFill>
                <a:schemeClr val="tx1"/>
              </a:solidFill>
            </a:rPr>
            <a:t>birgina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O‘zbekiston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Fanlar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akademiyasining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ru-RU" sz="1300" kern="1200" dirty="0">
              <a:solidFill>
                <a:schemeClr val="tx1"/>
              </a:solidFill>
            </a:rPr>
            <a:t>А</a:t>
          </a:r>
          <a:r>
            <a:rPr lang="en-US" sz="1300" kern="1200" dirty="0" err="1">
              <a:solidFill>
                <a:schemeClr val="tx1"/>
              </a:solidFill>
            </a:rPr>
            <a:t>bu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Rayhon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Beruniy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nomidagi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Sharqshunoslik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instituti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fondlarida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saqlanayotgan</a:t>
          </a:r>
          <a:r>
            <a:rPr lang="en-US" sz="1300" kern="1200" dirty="0">
              <a:solidFill>
                <a:schemeClr val="tx1"/>
              </a:solidFill>
            </a:rPr>
            <a:t> 100 </a:t>
          </a:r>
          <a:r>
            <a:rPr lang="en-US" sz="1300" kern="1200" dirty="0" err="1">
              <a:solidFill>
                <a:schemeClr val="tx1"/>
              </a:solidFill>
            </a:rPr>
            <a:t>mingdan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ortiq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nodir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qo‘lyozmalarga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jahon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ahli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havas</a:t>
          </a:r>
          <a:r>
            <a:rPr lang="en-US" sz="1300" kern="1200" dirty="0">
              <a:solidFill>
                <a:schemeClr val="tx1"/>
              </a:solidFill>
            </a:rPr>
            <a:t> </a:t>
          </a:r>
          <a:r>
            <a:rPr lang="en-US" sz="1300" kern="1200" dirty="0" err="1">
              <a:solidFill>
                <a:schemeClr val="tx1"/>
              </a:solidFill>
            </a:rPr>
            <a:t>qiladi</a:t>
          </a:r>
          <a:r>
            <a:rPr lang="en-US" sz="1100" kern="1200" dirty="0">
              <a:solidFill>
                <a:schemeClr val="tx1"/>
              </a:solidFill>
            </a:rPr>
            <a:t>. 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1242999" y="4301635"/>
        <a:ext cx="4856529" cy="1714049"/>
      </dsp:txXfrm>
    </dsp:sp>
    <dsp:sp modelId="{47D6235E-1A58-476F-9463-4D565E72EC36}">
      <dsp:nvSpPr>
        <dsp:cNvPr id="0" name=""/>
        <dsp:cNvSpPr/>
      </dsp:nvSpPr>
      <dsp:spPr>
        <a:xfrm>
          <a:off x="5558020" y="1380700"/>
          <a:ext cx="1183457" cy="118345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824298" y="1380700"/>
        <a:ext cx="650901" cy="890551"/>
      </dsp:txXfrm>
    </dsp:sp>
    <dsp:sp modelId="{43CD864B-D45F-4585-93CB-3495187393DF}">
      <dsp:nvSpPr>
        <dsp:cNvPr id="0" name=""/>
        <dsp:cNvSpPr/>
      </dsp:nvSpPr>
      <dsp:spPr>
        <a:xfrm>
          <a:off x="6152856" y="3492716"/>
          <a:ext cx="1183457" cy="118345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6419134" y="3492716"/>
        <a:ext cx="650901" cy="890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fif"/><Relationship Id="rId2" Type="http://schemas.openxmlformats.org/officeDocument/2006/relationships/image" Target="../media/image19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fif"/><Relationship Id="rId4" Type="http://schemas.openxmlformats.org/officeDocument/2006/relationships/image" Target="../media/image21.jf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f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fif"/><Relationship Id="rId2" Type="http://schemas.openxmlformats.org/officeDocument/2006/relationships/image" Target="../media/image24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f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4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47664" y="1700808"/>
            <a:ext cx="6910536" cy="3317754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Uchinchi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renessans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poydevori</a:t>
            </a:r>
            <a:r>
              <a:rPr lang="en-US" sz="4000" dirty="0">
                <a:solidFill>
                  <a:schemeClr val="tx1"/>
                </a:solidFill>
              </a:rPr>
              <a:t>.</a:t>
            </a:r>
            <a:br>
              <a:rPr lang="en-US" sz="4000" dirty="0">
                <a:solidFill>
                  <a:schemeClr val="tx1"/>
                </a:solidFill>
              </a:rPr>
            </a:br>
            <a:br>
              <a:rPr lang="en-US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6287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19999475"/>
              </p:ext>
            </p:extLst>
          </p:nvPr>
        </p:nvGraphicFramePr>
        <p:xfrm>
          <a:off x="457200" y="260350"/>
          <a:ext cx="7931224" cy="621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5789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C00000"/>
                </a:solidFill>
              </a:rPr>
              <a:t>O‘zbekiston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uchinchi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renessans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ostonasida</a:t>
            </a:r>
            <a:r>
              <a:rPr lang="en-US" dirty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933056"/>
            <a:ext cx="4172699" cy="2776742"/>
          </a:xfr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03490"/>
            <a:ext cx="4536504" cy="254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28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6500207"/>
              </p:ext>
            </p:extLst>
          </p:nvPr>
        </p:nvGraphicFramePr>
        <p:xfrm>
          <a:off x="457200" y="404813"/>
          <a:ext cx="7931150" cy="6069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5966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147248" cy="60692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/>
              <a:t>Uchinchi</a:t>
            </a:r>
            <a:r>
              <a:rPr lang="en-US" b="1" dirty="0"/>
              <a:t> </a:t>
            </a:r>
            <a:r>
              <a:rPr lang="en-US" b="1" dirty="0" err="1"/>
              <a:t>renessans</a:t>
            </a:r>
            <a:r>
              <a:rPr lang="en-US" b="1" dirty="0"/>
              <a:t> </a:t>
            </a:r>
            <a:r>
              <a:rPr lang="en-US" b="1" dirty="0" err="1"/>
              <a:t>yaratish</a:t>
            </a:r>
            <a:r>
              <a:rPr lang="en-US" b="1" dirty="0"/>
              <a:t> </a:t>
            </a:r>
            <a:r>
              <a:rPr lang="en-US" b="1" dirty="0" err="1"/>
              <a:t>shart-sharoitlari</a:t>
            </a:r>
            <a:r>
              <a:rPr lang="en-US" b="1" dirty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/>
              <a:t>Mehnatkash</a:t>
            </a:r>
            <a:r>
              <a:rPr lang="en-US" dirty="0"/>
              <a:t> </a:t>
            </a:r>
            <a:r>
              <a:rPr lang="en-US" dirty="0" err="1"/>
              <a:t>xalqimizning</a:t>
            </a:r>
            <a:r>
              <a:rPr lang="en-US" dirty="0"/>
              <a:t> </a:t>
            </a:r>
            <a:r>
              <a:rPr lang="en-US" dirty="0" err="1"/>
              <a:t>izlanuvchanlik</a:t>
            </a:r>
            <a:r>
              <a:rPr lang="en-US" dirty="0"/>
              <a:t> </a:t>
            </a:r>
            <a:r>
              <a:rPr lang="en-US" dirty="0" err="1"/>
              <a:t>qobilyati</a:t>
            </a:r>
            <a:r>
              <a:rPr lang="en-US" dirty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/>
              <a:t>Yurtimiz</a:t>
            </a:r>
            <a:r>
              <a:rPr lang="en-US" dirty="0"/>
              <a:t> </a:t>
            </a:r>
            <a:r>
              <a:rPr lang="en-US" dirty="0" err="1"/>
              <a:t>aholisining</a:t>
            </a:r>
            <a:r>
              <a:rPr lang="en-US" dirty="0"/>
              <a:t> </a:t>
            </a:r>
            <a:r>
              <a:rPr lang="en-US" dirty="0" err="1"/>
              <a:t>katta</a:t>
            </a:r>
            <a:r>
              <a:rPr lang="en-US" dirty="0"/>
              <a:t> </a:t>
            </a:r>
            <a:r>
              <a:rPr lang="en-US" dirty="0" err="1"/>
              <a:t>qismini</a:t>
            </a:r>
            <a:r>
              <a:rPr lang="en-US" dirty="0"/>
              <a:t> </a:t>
            </a:r>
            <a:r>
              <a:rPr lang="en-US" dirty="0" err="1"/>
              <a:t>yoshlar</a:t>
            </a:r>
            <a:r>
              <a:rPr lang="en-US" dirty="0"/>
              <a:t> </a:t>
            </a:r>
            <a:r>
              <a:rPr lang="en-US" dirty="0" err="1"/>
              <a:t>tashkil</a:t>
            </a:r>
            <a:r>
              <a:rPr lang="en-US" dirty="0"/>
              <a:t> </a:t>
            </a:r>
            <a:r>
              <a:rPr lang="en-US" dirty="0" err="1"/>
              <a:t>qilishi</a:t>
            </a:r>
            <a:r>
              <a:rPr lang="en-US" dirty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/>
              <a:t>Ta’limga</a:t>
            </a:r>
            <a:r>
              <a:rPr lang="en-US" dirty="0"/>
              <a:t> </a:t>
            </a:r>
            <a:r>
              <a:rPr lang="en-US" dirty="0" err="1"/>
              <a:t>berilayotgan</a:t>
            </a:r>
            <a:r>
              <a:rPr lang="en-US" dirty="0"/>
              <a:t> </a:t>
            </a:r>
            <a:r>
              <a:rPr lang="en-US" dirty="0" err="1"/>
              <a:t>e’tibor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a)</a:t>
            </a:r>
            <a:r>
              <a:rPr lang="en-US" dirty="0" err="1"/>
              <a:t>Prezident</a:t>
            </a:r>
            <a:r>
              <a:rPr lang="en-US" dirty="0"/>
              <a:t> </a:t>
            </a:r>
            <a:r>
              <a:rPr lang="en-US" dirty="0" err="1"/>
              <a:t>maktablarini</a:t>
            </a:r>
            <a:r>
              <a:rPr lang="en-US" dirty="0"/>
              <a:t> </a:t>
            </a:r>
            <a:r>
              <a:rPr lang="en-US" dirty="0" err="1"/>
              <a:t>tashkil</a:t>
            </a:r>
            <a:r>
              <a:rPr lang="en-US" dirty="0"/>
              <a:t> </a:t>
            </a:r>
            <a:r>
              <a:rPr lang="en-US" dirty="0" err="1"/>
              <a:t>e’tilishi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b) </a:t>
            </a:r>
            <a:r>
              <a:rPr lang="en-US" dirty="0" err="1"/>
              <a:t>Oliy</a:t>
            </a:r>
            <a:r>
              <a:rPr lang="en-US" dirty="0"/>
              <a:t> </a:t>
            </a:r>
            <a:r>
              <a:rPr lang="en-US" dirty="0" err="1"/>
              <a:t>o‘quv</a:t>
            </a:r>
            <a:r>
              <a:rPr lang="en-US" dirty="0"/>
              <a:t> </a:t>
            </a:r>
            <a:r>
              <a:rPr lang="en-US" dirty="0" err="1"/>
              <a:t>dargohlarini</a:t>
            </a:r>
            <a:r>
              <a:rPr lang="en-US" dirty="0"/>
              <a:t> </a:t>
            </a:r>
            <a:r>
              <a:rPr lang="en-US" dirty="0" err="1"/>
              <a:t>jahon</a:t>
            </a:r>
            <a:r>
              <a:rPr lang="en-US" dirty="0"/>
              <a:t> </a:t>
            </a:r>
            <a:r>
              <a:rPr lang="en-US" dirty="0" err="1"/>
              <a:t>ta’lim</a:t>
            </a:r>
            <a:r>
              <a:rPr lang="en-US" dirty="0"/>
              <a:t> </a:t>
            </a:r>
            <a:r>
              <a:rPr lang="en-US" dirty="0" err="1"/>
              <a:t>muassasalari</a:t>
            </a:r>
            <a:r>
              <a:rPr lang="en-US" dirty="0"/>
              <a:t> </a:t>
            </a:r>
            <a:r>
              <a:rPr lang="en-US" dirty="0" err="1"/>
              <a:t>bilan</a:t>
            </a:r>
            <a:r>
              <a:rPr lang="en-US" dirty="0"/>
              <a:t> </a:t>
            </a:r>
            <a:r>
              <a:rPr lang="en-US" dirty="0" err="1"/>
              <a:t>integratsiyani</a:t>
            </a:r>
            <a:r>
              <a:rPr lang="en-US" dirty="0"/>
              <a:t> </a:t>
            </a:r>
            <a:r>
              <a:rPr lang="en-US" dirty="0" err="1"/>
              <a:t>oshirishi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   c) </a:t>
            </a:r>
            <a:r>
              <a:rPr lang="en-US" dirty="0" err="1"/>
              <a:t>Xususiy</a:t>
            </a:r>
            <a:r>
              <a:rPr lang="en-US" dirty="0"/>
              <a:t> </a:t>
            </a:r>
            <a:r>
              <a:rPr lang="en-US" dirty="0" err="1"/>
              <a:t>bog‘cha</a:t>
            </a:r>
            <a:r>
              <a:rPr lang="en-US" dirty="0"/>
              <a:t>, </a:t>
            </a:r>
            <a:r>
              <a:rPr lang="en-US" dirty="0" err="1"/>
              <a:t>maktab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unvesitetlarni</a:t>
            </a:r>
            <a:r>
              <a:rPr lang="en-US" dirty="0"/>
              <a:t> </a:t>
            </a:r>
            <a:r>
              <a:rPr lang="en-US" dirty="0" err="1"/>
              <a:t>ko‘payishi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ulardagi</a:t>
            </a:r>
            <a:r>
              <a:rPr lang="en-US" dirty="0"/>
              <a:t> </a:t>
            </a:r>
            <a:r>
              <a:rPr lang="en-US" dirty="0" err="1"/>
              <a:t>sifatni</a:t>
            </a:r>
            <a:r>
              <a:rPr lang="en-US" dirty="0"/>
              <a:t> </a:t>
            </a:r>
            <a:r>
              <a:rPr lang="en-US" dirty="0" err="1"/>
              <a:t>oshishi</a:t>
            </a:r>
            <a:r>
              <a:rPr lang="en-US" dirty="0"/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/>
              <a:t>Moddiy</a:t>
            </a:r>
            <a:r>
              <a:rPr lang="en-US" dirty="0"/>
              <a:t> </a:t>
            </a:r>
            <a:r>
              <a:rPr lang="en-US" dirty="0" err="1"/>
              <a:t>texnik</a:t>
            </a:r>
            <a:r>
              <a:rPr lang="en-US" dirty="0"/>
              <a:t> </a:t>
            </a:r>
            <a:r>
              <a:rPr lang="en-US" dirty="0" err="1"/>
              <a:t>bazlarni</a:t>
            </a:r>
            <a:r>
              <a:rPr lang="en-US" dirty="0"/>
              <a:t> </a:t>
            </a:r>
            <a:r>
              <a:rPr lang="en-US" dirty="0" err="1"/>
              <a:t>mustahkamlanishi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Chet el </a:t>
            </a:r>
            <a:r>
              <a:rPr lang="en-US" dirty="0" err="1"/>
              <a:t>davlatlari</a:t>
            </a:r>
            <a:r>
              <a:rPr lang="en-US" dirty="0"/>
              <a:t> </a:t>
            </a:r>
            <a:r>
              <a:rPr lang="en-US" dirty="0" err="1"/>
              <a:t>bilan</a:t>
            </a:r>
            <a:r>
              <a:rPr lang="en-US" dirty="0"/>
              <a:t> </a:t>
            </a:r>
            <a:r>
              <a:rPr lang="en-US" dirty="0" err="1"/>
              <a:t>iqtisodiy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ijtimoiy</a:t>
            </a:r>
            <a:r>
              <a:rPr lang="en-US" dirty="0"/>
              <a:t> </a:t>
            </a:r>
            <a:r>
              <a:rPr lang="en-US" dirty="0" err="1"/>
              <a:t>hamkorliklarni</a:t>
            </a:r>
            <a:r>
              <a:rPr lang="en-US" dirty="0"/>
              <a:t> </a:t>
            </a:r>
            <a:r>
              <a:rPr lang="en-US" dirty="0" err="1"/>
              <a:t>yanada</a:t>
            </a:r>
            <a:r>
              <a:rPr lang="en-US" dirty="0"/>
              <a:t> </a:t>
            </a:r>
            <a:r>
              <a:rPr lang="en-US" dirty="0" err="1"/>
              <a:t>jadallashuvi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“</a:t>
            </a:r>
            <a:r>
              <a:rPr lang="en-US" dirty="0" err="1"/>
              <a:t>Harakatlar</a:t>
            </a:r>
            <a:r>
              <a:rPr lang="en-US" dirty="0"/>
              <a:t> </a:t>
            </a:r>
            <a:r>
              <a:rPr lang="en-US" dirty="0" err="1"/>
              <a:t>strategiyasi</a:t>
            </a:r>
            <a:r>
              <a:rPr lang="en-US" dirty="0"/>
              <a:t>” </a:t>
            </a:r>
            <a:r>
              <a:rPr lang="en-US" dirty="0" err="1"/>
              <a:t>va</a:t>
            </a:r>
            <a:r>
              <a:rPr lang="en-US" dirty="0"/>
              <a:t> “</a:t>
            </a:r>
            <a:r>
              <a:rPr lang="en-US" dirty="0" err="1"/>
              <a:t>Taraqqiyot</a:t>
            </a:r>
            <a:r>
              <a:rPr lang="en-US" dirty="0"/>
              <a:t> </a:t>
            </a:r>
            <a:r>
              <a:rPr lang="en-US" dirty="0" err="1"/>
              <a:t>strategyasi</a:t>
            </a:r>
            <a:r>
              <a:rPr lang="en-US" dirty="0"/>
              <a:t>”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amaliyotga</a:t>
            </a:r>
            <a:r>
              <a:rPr lang="en-US" dirty="0"/>
              <a:t> </a:t>
            </a:r>
            <a:r>
              <a:rPr lang="en-US" dirty="0" err="1"/>
              <a:t>keng</a:t>
            </a:r>
            <a:r>
              <a:rPr lang="en-US" dirty="0"/>
              <a:t> </a:t>
            </a:r>
            <a:r>
              <a:rPr lang="en-US" dirty="0" err="1"/>
              <a:t>tadbiq</a:t>
            </a:r>
            <a:r>
              <a:rPr lang="en-US" dirty="0"/>
              <a:t> </a:t>
            </a:r>
            <a:r>
              <a:rPr lang="en-US" dirty="0" err="1"/>
              <a:t>etilishi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498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94" y="836712"/>
            <a:ext cx="4371914" cy="244827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78665"/>
            <a:ext cx="3060041" cy="229207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40" y="3573016"/>
            <a:ext cx="4174023" cy="25922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270" y="3573016"/>
            <a:ext cx="3716827" cy="245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7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03232" cy="6141296"/>
          </a:xfrm>
        </p:spPr>
        <p:txBody>
          <a:bodyPr>
            <a:normAutofit/>
          </a:bodyPr>
          <a:lstStyle/>
          <a:p>
            <a:endParaRPr lang="uz-Latn-UZ" dirty="0"/>
          </a:p>
          <a:p>
            <a:r>
              <a:rPr lang="ru-RU" dirty="0"/>
              <a:t>А</a:t>
            </a:r>
            <a:r>
              <a:rPr lang="en-US" dirty="0" err="1"/>
              <a:t>lbatta</a:t>
            </a:r>
            <a:r>
              <a:rPr lang="en-US" dirty="0"/>
              <a:t>, </a:t>
            </a:r>
            <a:r>
              <a:rPr lang="en-US" dirty="0" err="1"/>
              <a:t>Uchinchi</a:t>
            </a:r>
            <a:r>
              <a:rPr lang="en-US" dirty="0"/>
              <a:t> </a:t>
            </a:r>
            <a:r>
              <a:rPr lang="en-US" dirty="0" err="1"/>
              <a:t>Renessans</a:t>
            </a:r>
            <a:r>
              <a:rPr lang="en-US" dirty="0"/>
              <a:t> </a:t>
            </a:r>
            <a:r>
              <a:rPr lang="en-US" dirty="0" err="1"/>
              <a:t>poydevorini</a:t>
            </a:r>
            <a:r>
              <a:rPr lang="en-US" dirty="0"/>
              <a:t> </a:t>
            </a:r>
            <a:r>
              <a:rPr lang="en-US" dirty="0" err="1"/>
              <a:t>yaratish</a:t>
            </a:r>
            <a:r>
              <a:rPr lang="en-US" dirty="0"/>
              <a:t> </a:t>
            </a:r>
            <a:r>
              <a:rPr lang="en-US" dirty="0" err="1"/>
              <a:t>jarayoni</a:t>
            </a:r>
            <a:r>
              <a:rPr lang="en-US" dirty="0"/>
              <a:t> </a:t>
            </a:r>
            <a:r>
              <a:rPr lang="en-US" dirty="0" err="1"/>
              <a:t>besh-o‘n</a:t>
            </a:r>
            <a:r>
              <a:rPr lang="en-US" dirty="0"/>
              <a:t> </a:t>
            </a:r>
            <a:r>
              <a:rPr lang="en-US" dirty="0" err="1"/>
              <a:t>yil</a:t>
            </a:r>
            <a:r>
              <a:rPr lang="en-US" dirty="0"/>
              <a:t> </a:t>
            </a:r>
            <a:r>
              <a:rPr lang="en-US" dirty="0" err="1"/>
              <a:t>davom</a:t>
            </a:r>
            <a:r>
              <a:rPr lang="en-US" dirty="0"/>
              <a:t> </a:t>
            </a:r>
            <a:r>
              <a:rPr lang="en-US" dirty="0" err="1"/>
              <a:t>etmay</a:t>
            </a:r>
            <a:r>
              <a:rPr lang="en-US" dirty="0"/>
              <a:t>, </a:t>
            </a:r>
            <a:r>
              <a:rPr lang="en-US" dirty="0" err="1"/>
              <a:t>ancha</a:t>
            </a:r>
            <a:r>
              <a:rPr lang="en-US" dirty="0"/>
              <a:t> </a:t>
            </a:r>
            <a:r>
              <a:rPr lang="en-US" dirty="0" err="1"/>
              <a:t>katta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mashaqqatli</a:t>
            </a:r>
            <a:r>
              <a:rPr lang="en-US" dirty="0"/>
              <a:t> </a:t>
            </a:r>
            <a:r>
              <a:rPr lang="en-US" dirty="0" err="1"/>
              <a:t>davrni</a:t>
            </a:r>
            <a:r>
              <a:rPr lang="en-US" dirty="0"/>
              <a:t> talab </a:t>
            </a:r>
            <a:r>
              <a:rPr lang="en-US" dirty="0" err="1"/>
              <a:t>qiladi</a:t>
            </a:r>
            <a:r>
              <a:rPr lang="en-US" dirty="0"/>
              <a:t>. </a:t>
            </a:r>
            <a:r>
              <a:rPr lang="en-US" dirty="0" err="1"/>
              <a:t>Buning</a:t>
            </a:r>
            <a:r>
              <a:rPr lang="en-US" dirty="0"/>
              <a:t> </a:t>
            </a:r>
            <a:r>
              <a:rPr lang="en-US" dirty="0" err="1"/>
              <a:t>uchun</a:t>
            </a:r>
            <a:r>
              <a:rPr lang="en-US" dirty="0"/>
              <a:t>, </a:t>
            </a:r>
            <a:r>
              <a:rPr lang="en-US" dirty="0" err="1"/>
              <a:t>avvalo</a:t>
            </a:r>
            <a:r>
              <a:rPr lang="en-US" dirty="0"/>
              <a:t>, </a:t>
            </a:r>
            <a:r>
              <a:rPr lang="en-US" dirty="0" err="1"/>
              <a:t>minglab</a:t>
            </a:r>
            <a:r>
              <a:rPr lang="en-US" dirty="0"/>
              <a:t> </a:t>
            </a:r>
            <a:r>
              <a:rPr lang="en-US" dirty="0" err="1"/>
              <a:t>isteʼdodli</a:t>
            </a:r>
            <a:r>
              <a:rPr lang="en-US" dirty="0"/>
              <a:t> </a:t>
            </a:r>
            <a:r>
              <a:rPr lang="en-US" dirty="0" err="1"/>
              <a:t>kadrlar</a:t>
            </a:r>
            <a:r>
              <a:rPr lang="en-US" dirty="0"/>
              <a:t>, </a:t>
            </a:r>
            <a:r>
              <a:rPr lang="en-US" dirty="0" err="1"/>
              <a:t>iqtidorli</a:t>
            </a:r>
            <a:r>
              <a:rPr lang="en-US" dirty="0"/>
              <a:t> </a:t>
            </a:r>
            <a:r>
              <a:rPr lang="en-US" dirty="0" err="1"/>
              <a:t>zamonaviy</a:t>
            </a:r>
            <a:r>
              <a:rPr lang="en-US" dirty="0"/>
              <a:t> </a:t>
            </a:r>
            <a:r>
              <a:rPr lang="en-US" dirty="0" err="1"/>
              <a:t>yoshlar</a:t>
            </a:r>
            <a:r>
              <a:rPr lang="en-US" dirty="0"/>
              <a:t>, </a:t>
            </a:r>
            <a:r>
              <a:rPr lang="en-US" dirty="0" err="1"/>
              <a:t>fidoyi</a:t>
            </a:r>
            <a:r>
              <a:rPr lang="en-US" dirty="0"/>
              <a:t> </a:t>
            </a:r>
            <a:r>
              <a:rPr lang="en-US" dirty="0" err="1"/>
              <a:t>insonlar</a:t>
            </a:r>
            <a:r>
              <a:rPr lang="en-US" dirty="0"/>
              <a:t> </a:t>
            </a:r>
            <a:r>
              <a:rPr lang="en-US" dirty="0" err="1"/>
              <a:t>nihoyatda</a:t>
            </a:r>
            <a:r>
              <a:rPr lang="en-US" dirty="0"/>
              <a:t> </a:t>
            </a:r>
            <a:r>
              <a:rPr lang="en-US" dirty="0" err="1"/>
              <a:t>zarur</a:t>
            </a:r>
            <a:r>
              <a:rPr lang="en-US" dirty="0"/>
              <a:t>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         </a:t>
            </a:r>
            <a:r>
              <a:rPr lang="en-US" dirty="0" err="1"/>
              <a:t>Prezidentimiz</a:t>
            </a:r>
            <a:r>
              <a:rPr lang="en-US" dirty="0"/>
              <a:t> </a:t>
            </a:r>
            <a:r>
              <a:rPr lang="en-US" dirty="0" err="1"/>
              <a:t>rahnamoligida</a:t>
            </a:r>
            <a:r>
              <a:rPr lang="en-US" dirty="0"/>
              <a:t> </a:t>
            </a:r>
            <a:r>
              <a:rPr lang="en-US" dirty="0" err="1"/>
              <a:t>yurtimizda</a:t>
            </a:r>
            <a:r>
              <a:rPr lang="en-US" dirty="0"/>
              <a:t> </a:t>
            </a:r>
            <a:r>
              <a:rPr lang="en-US" dirty="0" err="1"/>
              <a:t>ulug</a:t>
            </a:r>
            <a:r>
              <a:rPr lang="en-US" dirty="0"/>
              <a:t>‘ </a:t>
            </a:r>
            <a:r>
              <a:rPr lang="en-US" dirty="0" err="1"/>
              <a:t>niyatlar</a:t>
            </a:r>
            <a:r>
              <a:rPr lang="en-US" dirty="0"/>
              <a:t> </a:t>
            </a:r>
            <a:r>
              <a:rPr lang="en-US" dirty="0" err="1"/>
              <a:t>bilan</a:t>
            </a:r>
            <a:r>
              <a:rPr lang="en-US" dirty="0"/>
              <a:t> </a:t>
            </a:r>
            <a:r>
              <a:rPr lang="en-US" dirty="0" err="1"/>
              <a:t>poydevori</a:t>
            </a:r>
            <a:r>
              <a:rPr lang="en-US" dirty="0"/>
              <a:t> </a:t>
            </a:r>
            <a:r>
              <a:rPr lang="en-US" dirty="0" err="1"/>
              <a:t>qo‘yilayotgan</a:t>
            </a:r>
            <a:r>
              <a:rPr lang="en-US" dirty="0"/>
              <a:t> </a:t>
            </a:r>
            <a:r>
              <a:rPr lang="en-US" dirty="0" err="1"/>
              <a:t>yangi</a:t>
            </a:r>
            <a:r>
              <a:rPr lang="en-US" dirty="0"/>
              <a:t> </a:t>
            </a:r>
            <a:r>
              <a:rPr lang="en-US" dirty="0" err="1"/>
              <a:t>Uyg‘onish</a:t>
            </a:r>
            <a:r>
              <a:rPr lang="en-US" dirty="0"/>
              <a:t> </a:t>
            </a:r>
            <a:r>
              <a:rPr lang="en-US" dirty="0" err="1"/>
              <a:t>davrining</a:t>
            </a:r>
            <a:r>
              <a:rPr lang="en-US" dirty="0"/>
              <a:t> </a:t>
            </a:r>
            <a:r>
              <a:rPr lang="en-US" dirty="0" err="1"/>
              <a:t>yorqin</a:t>
            </a:r>
            <a:r>
              <a:rPr lang="en-US" dirty="0"/>
              <a:t> </a:t>
            </a:r>
            <a:r>
              <a:rPr lang="en-US" dirty="0" err="1"/>
              <a:t>sahifalarga</a:t>
            </a:r>
            <a:r>
              <a:rPr lang="en-US" dirty="0"/>
              <a:t> boy </a:t>
            </a:r>
            <a:r>
              <a:rPr lang="en-US" dirty="0" err="1"/>
              <a:t>buyuk</a:t>
            </a:r>
            <a:r>
              <a:rPr lang="en-US" dirty="0"/>
              <a:t> </a:t>
            </a:r>
            <a:r>
              <a:rPr lang="en-US" dirty="0" err="1"/>
              <a:t>tarixi</a:t>
            </a:r>
            <a:r>
              <a:rPr lang="en-US" dirty="0"/>
              <a:t> </a:t>
            </a:r>
            <a:r>
              <a:rPr lang="en-US" dirty="0" err="1"/>
              <a:t>yaratilmoqda</a:t>
            </a:r>
            <a:r>
              <a:rPr lang="en-US" dirty="0"/>
              <a:t>. </a:t>
            </a:r>
            <a:r>
              <a:rPr lang="en-US" dirty="0" err="1"/>
              <a:t>Eng</a:t>
            </a:r>
            <a:r>
              <a:rPr lang="en-US" dirty="0"/>
              <a:t> </a:t>
            </a:r>
            <a:r>
              <a:rPr lang="en-US" dirty="0" err="1"/>
              <a:t>asosiysi</a:t>
            </a:r>
            <a:r>
              <a:rPr lang="en-US" dirty="0"/>
              <a:t>, </a:t>
            </a:r>
            <a:r>
              <a:rPr lang="en-US" dirty="0" err="1"/>
              <a:t>farzandlarimizning</a:t>
            </a:r>
            <a:r>
              <a:rPr lang="en-US" dirty="0"/>
              <a:t> </a:t>
            </a:r>
            <a:r>
              <a:rPr lang="en-US" dirty="0" err="1"/>
              <a:t>isteʼdod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qobiliyati</a:t>
            </a:r>
            <a:r>
              <a:rPr lang="en-US" dirty="0"/>
              <a:t>, </a:t>
            </a:r>
            <a:r>
              <a:rPr lang="en-US" dirty="0" err="1"/>
              <a:t>ezgu</a:t>
            </a:r>
            <a:r>
              <a:rPr lang="en-US" dirty="0"/>
              <a:t> </a:t>
            </a:r>
            <a:r>
              <a:rPr lang="en-US" dirty="0" err="1"/>
              <a:t>intilishlarini</a:t>
            </a:r>
            <a:r>
              <a:rPr lang="en-US" dirty="0"/>
              <a:t> </a:t>
            </a:r>
            <a:r>
              <a:rPr lang="en-US" dirty="0" err="1"/>
              <a:t>to‘liq</a:t>
            </a:r>
            <a:r>
              <a:rPr lang="en-US" dirty="0"/>
              <a:t> </a:t>
            </a:r>
            <a:r>
              <a:rPr lang="en-US" dirty="0" err="1"/>
              <a:t>ro‘yobga</a:t>
            </a:r>
            <a:r>
              <a:rPr lang="en-US" dirty="0"/>
              <a:t> </a:t>
            </a:r>
            <a:r>
              <a:rPr lang="en-US" dirty="0" err="1"/>
              <a:t>chiqarish</a:t>
            </a:r>
            <a:r>
              <a:rPr lang="en-US" dirty="0"/>
              <a:t>, </a:t>
            </a:r>
            <a:r>
              <a:rPr lang="en-US" dirty="0" err="1"/>
              <a:t>ijtimoiy</a:t>
            </a:r>
            <a:r>
              <a:rPr lang="en-US" dirty="0"/>
              <a:t> </a:t>
            </a:r>
            <a:r>
              <a:rPr lang="en-US" dirty="0" err="1"/>
              <a:t>faolligini</a:t>
            </a:r>
            <a:r>
              <a:rPr lang="en-US" dirty="0"/>
              <a:t> </a:t>
            </a:r>
            <a:r>
              <a:rPr lang="en-US" dirty="0" err="1"/>
              <a:t>oshirish</a:t>
            </a:r>
            <a:r>
              <a:rPr lang="en-US" dirty="0"/>
              <a:t>, </a:t>
            </a:r>
            <a:r>
              <a:rPr lang="en-US" dirty="0" err="1"/>
              <a:t>hayotda</a:t>
            </a:r>
            <a:r>
              <a:rPr lang="en-US" dirty="0"/>
              <a:t> </a:t>
            </a:r>
            <a:r>
              <a:rPr lang="en-US" dirty="0" err="1"/>
              <a:t>munosib</a:t>
            </a:r>
            <a:r>
              <a:rPr lang="en-US" dirty="0"/>
              <a:t> </a:t>
            </a:r>
            <a:r>
              <a:rPr lang="en-US" dirty="0" err="1"/>
              <a:t>oʼrin</a:t>
            </a:r>
            <a:r>
              <a:rPr lang="en-US" dirty="0"/>
              <a:t> </a:t>
            </a:r>
            <a:r>
              <a:rPr lang="en-US" dirty="0" err="1"/>
              <a:t>egallashlari</a:t>
            </a:r>
            <a:r>
              <a:rPr lang="en-US" dirty="0"/>
              <a:t> </a:t>
            </a:r>
            <a:r>
              <a:rPr lang="en-US" dirty="0" err="1"/>
              <a:t>uchun</a:t>
            </a:r>
            <a:r>
              <a:rPr lang="en-US" dirty="0"/>
              <a:t> </a:t>
            </a:r>
            <a:r>
              <a:rPr lang="en-US" dirty="0" err="1"/>
              <a:t>barcha</a:t>
            </a:r>
            <a:r>
              <a:rPr lang="en-US" dirty="0"/>
              <a:t> </a:t>
            </a:r>
            <a:r>
              <a:rPr lang="en-US" dirty="0" err="1"/>
              <a:t>imkoniyatlarni</a:t>
            </a:r>
            <a:r>
              <a:rPr lang="en-US" dirty="0"/>
              <a:t> </a:t>
            </a:r>
            <a:r>
              <a:rPr lang="en-US" dirty="0" err="1"/>
              <a:t>yaratib</a:t>
            </a:r>
            <a:r>
              <a:rPr lang="en-US" dirty="0"/>
              <a:t> </a:t>
            </a:r>
            <a:r>
              <a:rPr lang="en-US" dirty="0" err="1"/>
              <a:t>berish</a:t>
            </a:r>
            <a:r>
              <a:rPr lang="en-US" dirty="0"/>
              <a:t> </a:t>
            </a:r>
            <a:r>
              <a:rPr lang="en-US" dirty="0" err="1"/>
              <a:t>bundan</a:t>
            </a:r>
            <a:r>
              <a:rPr lang="en-US" dirty="0"/>
              <a:t> </a:t>
            </a:r>
            <a:r>
              <a:rPr lang="en-US" dirty="0" err="1"/>
              <a:t>buyon</a:t>
            </a:r>
            <a:r>
              <a:rPr lang="en-US" dirty="0"/>
              <a:t> ham </a:t>
            </a:r>
            <a:r>
              <a:rPr lang="en-US" dirty="0" err="1"/>
              <a:t>O‘zbekistonda</a:t>
            </a:r>
            <a:r>
              <a:rPr lang="en-US" dirty="0"/>
              <a:t> </a:t>
            </a:r>
            <a:r>
              <a:rPr lang="en-US" dirty="0" err="1"/>
              <a:t>davlat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jamiyatning</a:t>
            </a:r>
            <a:r>
              <a:rPr lang="en-US" dirty="0"/>
              <a:t> bosh </a:t>
            </a:r>
            <a:r>
              <a:rPr lang="en-US" dirty="0" err="1"/>
              <a:t>maqsadi</a:t>
            </a:r>
            <a:r>
              <a:rPr lang="en-US" dirty="0"/>
              <a:t> </a:t>
            </a:r>
            <a:r>
              <a:rPr lang="en-US" dirty="0" err="1"/>
              <a:t>boʼlib</a:t>
            </a:r>
            <a:r>
              <a:rPr lang="en-US" dirty="0"/>
              <a:t> </a:t>
            </a:r>
            <a:r>
              <a:rPr lang="en-US" dirty="0" err="1"/>
              <a:t>qoladi</a:t>
            </a:r>
            <a:r>
              <a:rPr lang="en-US" dirty="0"/>
              <a:t>. </a:t>
            </a:r>
            <a:r>
              <a:rPr lang="ru-RU" dirty="0" err="1"/>
              <a:t>Zero</a:t>
            </a:r>
            <a:r>
              <a:rPr lang="ru-RU" dirty="0"/>
              <a:t>, </a:t>
            </a:r>
            <a:r>
              <a:rPr lang="ru-RU" dirty="0" err="1"/>
              <a:t>davlatimiz</a:t>
            </a:r>
            <a:r>
              <a:rPr lang="ru-RU" dirty="0"/>
              <a:t> </a:t>
            </a:r>
            <a:r>
              <a:rPr lang="ru-RU" dirty="0" err="1"/>
              <a:t>rahbari</a:t>
            </a:r>
            <a:r>
              <a:rPr lang="ru-RU" dirty="0"/>
              <a:t> </a:t>
            </a:r>
            <a:r>
              <a:rPr lang="ru-RU" dirty="0" err="1"/>
              <a:t>taʼkidlaganidek</a:t>
            </a:r>
            <a:r>
              <a:rPr lang="ru-RU" dirty="0"/>
              <a:t> </a:t>
            </a:r>
            <a:r>
              <a:rPr lang="en-US" dirty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42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652120" y="404664"/>
            <a:ext cx="3322712" cy="59252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“</a:t>
            </a:r>
            <a:r>
              <a:rPr lang="ru-RU" dirty="0" err="1"/>
              <a:t>Xalqimizning</a:t>
            </a:r>
            <a:r>
              <a:rPr lang="ru-RU" dirty="0"/>
              <a:t> </a:t>
            </a:r>
            <a:r>
              <a:rPr lang="ru-RU" dirty="0" err="1"/>
              <a:t>ulugʼvor</a:t>
            </a:r>
            <a:r>
              <a:rPr lang="ru-RU" dirty="0"/>
              <a:t> </a:t>
            </a:r>
            <a:r>
              <a:rPr lang="ru-RU" dirty="0" err="1"/>
              <a:t>qudrati</a:t>
            </a:r>
            <a:r>
              <a:rPr lang="ru-RU" dirty="0"/>
              <a:t> </a:t>
            </a:r>
            <a:r>
              <a:rPr lang="ru-RU" dirty="0" err="1"/>
              <a:t>jo</a:t>
            </a:r>
            <a:r>
              <a:rPr lang="en-US" dirty="0"/>
              <a:t>‘</a:t>
            </a:r>
            <a:r>
              <a:rPr lang="ru-RU" dirty="0" err="1"/>
              <a:t>sh</a:t>
            </a:r>
            <a:r>
              <a:rPr lang="ru-RU" dirty="0"/>
              <a:t> </a:t>
            </a:r>
            <a:r>
              <a:rPr lang="ru-RU" dirty="0" err="1"/>
              <a:t>urgan</a:t>
            </a:r>
            <a:r>
              <a:rPr lang="ru-RU" dirty="0"/>
              <a:t> </a:t>
            </a:r>
            <a:r>
              <a:rPr lang="ru-RU" dirty="0" err="1"/>
              <a:t>hozirgi</a:t>
            </a:r>
            <a:r>
              <a:rPr lang="ru-RU" dirty="0"/>
              <a:t> </a:t>
            </a:r>
            <a:r>
              <a:rPr lang="ru-RU" dirty="0" err="1"/>
              <a:t>zamonda</a:t>
            </a:r>
            <a:r>
              <a:rPr lang="ru-RU" dirty="0"/>
              <a:t> </a:t>
            </a:r>
            <a:r>
              <a:rPr lang="ru-RU" dirty="0" err="1"/>
              <a:t>O‘zbekistonda</a:t>
            </a:r>
            <a:r>
              <a:rPr lang="ru-RU" dirty="0"/>
              <a:t> </a:t>
            </a:r>
            <a:r>
              <a:rPr lang="ru-RU" dirty="0" err="1"/>
              <a:t>yangi</a:t>
            </a:r>
            <a:r>
              <a:rPr lang="ru-RU" dirty="0"/>
              <a:t> </a:t>
            </a:r>
            <a:r>
              <a:rPr lang="ru-RU" dirty="0" err="1"/>
              <a:t>bir</a:t>
            </a:r>
            <a:r>
              <a:rPr lang="ru-RU" dirty="0"/>
              <a:t> </a:t>
            </a:r>
            <a:r>
              <a:rPr lang="ru-RU" dirty="0" err="1"/>
              <a:t>uygʼonish</a:t>
            </a:r>
            <a:r>
              <a:rPr lang="ru-RU" dirty="0"/>
              <a:t> — </a:t>
            </a:r>
            <a:r>
              <a:rPr lang="ru-RU" dirty="0" err="1"/>
              <a:t>Uchinchi</a:t>
            </a:r>
            <a:r>
              <a:rPr lang="ru-RU" dirty="0"/>
              <a:t> </a:t>
            </a:r>
            <a:r>
              <a:rPr lang="ru-RU" dirty="0" err="1"/>
              <a:t>Renessans</a:t>
            </a:r>
            <a:r>
              <a:rPr lang="ru-RU" dirty="0"/>
              <a:t> </a:t>
            </a:r>
            <a:r>
              <a:rPr lang="ru-RU" dirty="0" err="1"/>
              <a:t>davriga</a:t>
            </a:r>
            <a:r>
              <a:rPr lang="ru-RU" dirty="0"/>
              <a:t> </a:t>
            </a:r>
            <a:r>
              <a:rPr lang="ru-RU" dirty="0" err="1"/>
              <a:t>poydevor</a:t>
            </a:r>
            <a:r>
              <a:rPr lang="ru-RU" dirty="0"/>
              <a:t> </a:t>
            </a:r>
            <a:r>
              <a:rPr lang="ru-RU" dirty="0" err="1"/>
              <a:t>yaratilmoqda</a:t>
            </a:r>
            <a:r>
              <a:rPr lang="ru-RU" dirty="0"/>
              <a:t>, </a:t>
            </a:r>
            <a:r>
              <a:rPr lang="ru-RU" dirty="0" err="1"/>
              <a:t>desak</a:t>
            </a:r>
            <a:r>
              <a:rPr lang="ru-RU" dirty="0"/>
              <a:t>, </a:t>
            </a:r>
            <a:r>
              <a:rPr lang="ru-RU" dirty="0" err="1"/>
              <a:t>ayni</a:t>
            </a:r>
            <a:r>
              <a:rPr lang="ru-RU" dirty="0"/>
              <a:t> </a:t>
            </a:r>
            <a:r>
              <a:rPr lang="ru-RU" dirty="0" err="1"/>
              <a:t>haqiqat</a:t>
            </a:r>
            <a:r>
              <a:rPr lang="ru-RU" dirty="0"/>
              <a:t> </a:t>
            </a:r>
            <a:r>
              <a:rPr lang="ru-RU" dirty="0" err="1"/>
              <a:t>bo‘ladi</a:t>
            </a:r>
            <a:r>
              <a:rPr lang="ru-RU" dirty="0"/>
              <a:t>. </a:t>
            </a:r>
            <a:r>
              <a:rPr lang="ru-RU" dirty="0" err="1"/>
              <a:t>Chunki</a:t>
            </a:r>
            <a:r>
              <a:rPr lang="ru-RU" dirty="0"/>
              <a:t> </a:t>
            </a:r>
            <a:r>
              <a:rPr lang="ru-RU" dirty="0" err="1"/>
              <a:t>bugungi</a:t>
            </a:r>
            <a:r>
              <a:rPr lang="ru-RU" dirty="0"/>
              <a:t> </a:t>
            </a:r>
            <a:r>
              <a:rPr lang="ru-RU" dirty="0" err="1"/>
              <a:t>O‘zbekiston</a:t>
            </a:r>
            <a:r>
              <a:rPr lang="ru-RU" dirty="0"/>
              <a:t> - </a:t>
            </a:r>
            <a:r>
              <a:rPr lang="ru-RU" dirty="0" err="1"/>
              <a:t>kechagi</a:t>
            </a:r>
            <a:r>
              <a:rPr lang="ru-RU" dirty="0"/>
              <a:t> </a:t>
            </a:r>
            <a:r>
              <a:rPr lang="ru-RU" dirty="0" err="1"/>
              <a:t>O‘zbekiston</a:t>
            </a:r>
            <a:r>
              <a:rPr lang="ru-RU" dirty="0"/>
              <a:t> </a:t>
            </a:r>
            <a:r>
              <a:rPr lang="ru-RU" dirty="0" err="1"/>
              <a:t>emas</a:t>
            </a:r>
            <a:r>
              <a:rPr lang="ru-RU" dirty="0"/>
              <a:t>. </a:t>
            </a:r>
            <a:r>
              <a:rPr lang="ru-RU" dirty="0" err="1"/>
              <a:t>Bugungi</a:t>
            </a:r>
            <a:r>
              <a:rPr lang="ru-RU" dirty="0"/>
              <a:t> </a:t>
            </a:r>
            <a:r>
              <a:rPr lang="ru-RU" dirty="0" err="1"/>
              <a:t>xalqimiz</a:t>
            </a:r>
            <a:r>
              <a:rPr lang="ru-RU" dirty="0"/>
              <a:t> </a:t>
            </a:r>
            <a:r>
              <a:rPr lang="ru-RU" dirty="0" err="1"/>
              <a:t>ham</a:t>
            </a:r>
            <a:r>
              <a:rPr lang="ru-RU" dirty="0"/>
              <a:t> </a:t>
            </a:r>
            <a:r>
              <a:rPr lang="ru-RU" dirty="0" err="1"/>
              <a:t>kechagi</a:t>
            </a:r>
            <a:r>
              <a:rPr lang="ru-RU" dirty="0"/>
              <a:t> </a:t>
            </a:r>
            <a:r>
              <a:rPr lang="ru-RU" dirty="0" err="1"/>
              <a:t>xalq</a:t>
            </a:r>
            <a:r>
              <a:rPr lang="ru-RU" dirty="0"/>
              <a:t> </a:t>
            </a:r>
            <a:r>
              <a:rPr lang="ru-RU" dirty="0" err="1"/>
              <a:t>emas</a:t>
            </a:r>
            <a:r>
              <a:rPr lang="ru-RU" dirty="0"/>
              <a:t>”.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7544"/>
            <a:ext cx="547260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06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53658"/>
            <a:ext cx="3910614" cy="208823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8" y="764703"/>
            <a:ext cx="3587405" cy="20089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140968"/>
            <a:ext cx="5943557" cy="33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82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91264" cy="621330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r>
              <a:rPr lang="en-US" sz="4400" dirty="0">
                <a:latin typeface="Arial Rounded MT Bold" panose="020F0704030504030204" pitchFamily="34" charset="0"/>
              </a:rPr>
              <a:t>E’TIBORINGIZ UCHUN RAHMAT.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3273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3035300" cy="5533256"/>
          </a:xfrm>
        </p:spPr>
        <p:style>
          <a:lnRef idx="1">
            <a:schemeClr val="accent2"/>
          </a:lnRef>
          <a:fillRef idx="1002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“Biz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Uchinchi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Renessans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masalasini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strategik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vazifa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sifatida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oldimizga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qo‘yib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milliy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g‘oya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darajasiga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ko‘tarmoq-damiz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b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Sh.M.Mirziyoyev</a:t>
            </a:r>
            <a: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3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8680"/>
            <a:ext cx="4957192" cy="55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4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75240" cy="5997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     </a:t>
            </a:r>
            <a:r>
              <a:rPr lang="en-US" sz="2800" b="1" dirty="0" err="1"/>
              <a:t>Kirish</a:t>
            </a:r>
            <a:r>
              <a:rPr lang="en-US" sz="2800" b="1" dirty="0"/>
              <a:t>.</a:t>
            </a:r>
            <a:endParaRPr lang="en-US" b="1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88016283"/>
              </p:ext>
            </p:extLst>
          </p:nvPr>
        </p:nvGraphicFramePr>
        <p:xfrm>
          <a:off x="899592" y="1124744"/>
          <a:ext cx="741682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5241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717032"/>
            <a:ext cx="4328814" cy="288062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548" y="1196752"/>
            <a:ext cx="3223362" cy="49058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91" y="836712"/>
            <a:ext cx="4559568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7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03072247"/>
              </p:ext>
            </p:extLst>
          </p:nvPr>
        </p:nvGraphicFramePr>
        <p:xfrm>
          <a:off x="457200" y="260350"/>
          <a:ext cx="8362950" cy="621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258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Sharq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uyg‘onish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davri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renessansi</a:t>
            </a:r>
            <a:r>
              <a:rPr lang="en-US" sz="3200" dirty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611554"/>
            <a:ext cx="5911522" cy="295232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52736"/>
            <a:ext cx="62865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56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78628443"/>
              </p:ext>
            </p:extLst>
          </p:nvPr>
        </p:nvGraphicFramePr>
        <p:xfrm>
          <a:off x="611188" y="476250"/>
          <a:ext cx="7921625" cy="599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489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Sharq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uyg‘onish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davri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buyuk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allomalari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83524786"/>
              </p:ext>
            </p:extLst>
          </p:nvPr>
        </p:nvGraphicFramePr>
        <p:xfrm>
          <a:off x="395536" y="1556792"/>
          <a:ext cx="8403704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2872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dirty="0" err="1">
                <a:solidFill>
                  <a:schemeClr val="tx1"/>
                </a:solidFill>
              </a:rPr>
              <a:t>Temuriylar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Renessansi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8668"/>
            <a:ext cx="2232248" cy="292697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52736"/>
            <a:ext cx="2232248" cy="3158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22" y="1124744"/>
            <a:ext cx="1980860" cy="30148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467432"/>
            <a:ext cx="4249897" cy="239056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55576" y="4053907"/>
            <a:ext cx="1512168" cy="4632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Alisher</a:t>
            </a:r>
            <a:r>
              <a:rPr lang="en-US" dirty="0"/>
              <a:t> </a:t>
            </a:r>
            <a:r>
              <a:rPr lang="en-US" dirty="0" err="1"/>
              <a:t>Navoiy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3472" y="4068306"/>
            <a:ext cx="1440160" cy="4344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G‘iyosiddin</a:t>
            </a:r>
            <a:r>
              <a:rPr lang="en-US" dirty="0"/>
              <a:t> Jamshid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05673" y="6453336"/>
            <a:ext cx="1440160" cy="3597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Ali </a:t>
            </a:r>
            <a:r>
              <a:rPr lang="en-US" dirty="0" err="1"/>
              <a:t>Qushchi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3916484"/>
            <a:ext cx="1512168" cy="4461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Mirzo</a:t>
            </a:r>
            <a:r>
              <a:rPr lang="en-US" dirty="0"/>
              <a:t> </a:t>
            </a:r>
            <a:r>
              <a:rPr lang="en-US" dirty="0" err="1"/>
              <a:t>Ulug‘bek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392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260</TotalTime>
  <Words>1175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 Rounded MT Bold</vt:lpstr>
      <vt:lpstr>Calibri</vt:lpstr>
      <vt:lpstr>Century Schoolbook</vt:lpstr>
      <vt:lpstr>Wingdings</vt:lpstr>
      <vt:lpstr>Wingdings 2</vt:lpstr>
      <vt:lpstr>Эркер</vt:lpstr>
      <vt:lpstr> Uchinchi renessans poydevori.  </vt:lpstr>
      <vt:lpstr>Презентация PowerPoint</vt:lpstr>
      <vt:lpstr>Презентация PowerPoint</vt:lpstr>
      <vt:lpstr>Презентация PowerPoint</vt:lpstr>
      <vt:lpstr>Презентация PowerPoint</vt:lpstr>
      <vt:lpstr>Sharq uyg‘onish davri renessansi.</vt:lpstr>
      <vt:lpstr>Презентация PowerPoint</vt:lpstr>
      <vt:lpstr>Sharq uyg‘onish davri buyuk allomalari</vt:lpstr>
      <vt:lpstr> Temuriylar Renessansi </vt:lpstr>
      <vt:lpstr>Презентация PowerPoint</vt:lpstr>
      <vt:lpstr>O‘zbekiston uchinchi renessans ostonasida.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 Uchinchi Renessans masalasini strategik vazifa sifatida oldimizga qoʼyib, uni milliy gʼoya darajasiga koʼtarmoqdamiz”. Shavkat Mirziyoev,</dc:title>
  <dc:creator>Sozla.uz</dc:creator>
  <cp:lastModifiedBy>Maruf Turobov</cp:lastModifiedBy>
  <cp:revision>31</cp:revision>
  <dcterms:created xsi:type="dcterms:W3CDTF">2023-09-15T05:37:48Z</dcterms:created>
  <dcterms:modified xsi:type="dcterms:W3CDTF">2024-02-19T06:49:55Z</dcterms:modified>
</cp:coreProperties>
</file>